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4" r:id="rId2"/>
  </p:sldMasterIdLst>
  <p:notesMasterIdLst>
    <p:notesMasterId r:id="rId12"/>
  </p:notesMasterIdLst>
  <p:sldIdLst>
    <p:sldId id="265" r:id="rId3"/>
    <p:sldId id="266" r:id="rId4"/>
    <p:sldId id="258" r:id="rId5"/>
    <p:sldId id="259" r:id="rId6"/>
    <p:sldId id="260" r:id="rId7"/>
    <p:sldId id="261" r:id="rId8"/>
    <p:sldId id="262" r:id="rId9"/>
    <p:sldId id="263" r:id="rId10"/>
    <p:sldId id="264" r:id="rId11"/>
  </p:sldIdLst>
  <p:sldSz cx="9144000" cy="5143500" type="screen16x9"/>
  <p:notesSz cx="6858000" cy="9144000"/>
  <p:embeddedFontLst>
    <p:embeddedFont>
      <p:font typeface="Lato Black" panose="020B0604020202020204" charset="0"/>
      <p:bold r:id="rId13"/>
      <p:boldItalic r:id="rId14"/>
    </p:embeddedFont>
    <p:embeddedFont>
      <p:font typeface="Calibri" panose="020F0502020204030204" pitchFamily="34" charset="0"/>
      <p:regular r:id="rId15"/>
      <p:bold r:id="rId16"/>
      <p:italic r:id="rId17"/>
      <p:boldItalic r:id="rId18"/>
    </p:embeddedFont>
    <p:embeddedFont>
      <p:font typeface="Lato"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3" roundtripDataSignature="AMtx7mg4ID0MW+58A5oAZz0iuzSAYbU9/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E2295A-105C-40EA-997D-ACB0F98DDB0B}" v="142" dt="2023-03-22T14:41:48.693"/>
    <p1510:client id="{49F8BC31-0855-4C7E-A258-2FAE5931AF3D}" v="42" dt="2023-03-21T14:06:29.4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5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font" Target="fonts/font9.fntdata"/><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font" Target="fonts/font3.fntdata"/><Relationship Id="rId23" Type="http://customschemas.google.com/relationships/presentationmetadata" Target="metadata"/><Relationship Id="rId28" Type="http://schemas.microsoft.com/office/2015/10/relationships/revisionInfo" Target="revisionInfo.xml"/><Relationship Id="rId10" Type="http://schemas.openxmlformats.org/officeDocument/2006/relationships/slide" Target="slides/slide8.xml"/><Relationship Id="rId19" Type="http://schemas.openxmlformats.org/officeDocument/2006/relationships/font" Target="fonts/font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31702243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5" name="Google Shape;34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0332966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5" name="Google Shape;34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9938694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1" name="Google Shape;351;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3053260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7" name="Google Shape;35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531261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3" name="Google Shape;363;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9363245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9" name="Google Shape;36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2607509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5" name="Google Shape;375;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2525007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1" name="Google Shape;38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9708625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7" name="Google Shape;38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9272665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
        <p:cNvGrpSpPr/>
        <p:nvPr/>
      </p:nvGrpSpPr>
      <p:grpSpPr>
        <a:xfrm>
          <a:off x="0" y="0"/>
          <a:ext cx="0" cy="0"/>
          <a:chOff x="0" y="0"/>
          <a:chExt cx="0" cy="0"/>
        </a:xfrm>
      </p:grpSpPr>
      <p:sp>
        <p:nvSpPr>
          <p:cNvPr id="9" name="Google Shape;9;p11"/>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0" name="Google Shape;10;p1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1" name="Google Shape;11;p1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2" name="Google Shape;12;p1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Sub Title + Body">
  <p:cSld name="CUSTOM_2">
    <p:spTree>
      <p:nvGrpSpPr>
        <p:cNvPr id="1" name="Shape 69"/>
        <p:cNvGrpSpPr/>
        <p:nvPr/>
      </p:nvGrpSpPr>
      <p:grpSpPr>
        <a:xfrm>
          <a:off x="0" y="0"/>
          <a:ext cx="0" cy="0"/>
          <a:chOff x="0" y="0"/>
          <a:chExt cx="0" cy="0"/>
        </a:xfrm>
      </p:grpSpPr>
      <p:sp>
        <p:nvSpPr>
          <p:cNvPr id="70" name="Google Shape;70;p22"/>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71" name="Google Shape;71;p22"/>
          <p:cNvSpPr txBox="1">
            <a:spLocks noGrp="1"/>
          </p:cNvSpPr>
          <p:nvPr>
            <p:ph type="subTitle" idx="1"/>
          </p:nvPr>
        </p:nvSpPr>
        <p:spPr>
          <a:xfrm>
            <a:off x="503872" y="787525"/>
            <a:ext cx="38847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72" name="Google Shape;72;p22"/>
          <p:cNvSpPr txBox="1">
            <a:spLocks noGrp="1"/>
          </p:cNvSpPr>
          <p:nvPr>
            <p:ph type="body" idx="2"/>
          </p:nvPr>
        </p:nvSpPr>
        <p:spPr>
          <a:xfrm>
            <a:off x="512875" y="1380050"/>
            <a:ext cx="8093100" cy="3294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73" name="Google Shape;73;p22"/>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74" name="Google Shape;74;p22"/>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75" name="Google Shape;75;p2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Body + Caption">
  <p:cSld name="CUSTOM_2_1">
    <p:spTree>
      <p:nvGrpSpPr>
        <p:cNvPr id="1" name="Shape 76"/>
        <p:cNvGrpSpPr/>
        <p:nvPr/>
      </p:nvGrpSpPr>
      <p:grpSpPr>
        <a:xfrm>
          <a:off x="0" y="0"/>
          <a:ext cx="0" cy="0"/>
          <a:chOff x="0" y="0"/>
          <a:chExt cx="0" cy="0"/>
        </a:xfrm>
      </p:grpSpPr>
      <p:sp>
        <p:nvSpPr>
          <p:cNvPr id="77" name="Google Shape;77;p23"/>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78" name="Google Shape;78;p23"/>
          <p:cNvSpPr txBox="1">
            <a:spLocks noGrp="1"/>
          </p:cNvSpPr>
          <p:nvPr>
            <p:ph type="subTitle" idx="1"/>
          </p:nvPr>
        </p:nvSpPr>
        <p:spPr>
          <a:xfrm>
            <a:off x="503876" y="4245750"/>
            <a:ext cx="53844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000" b="1">
                <a:solidFill>
                  <a:srgbClr val="1F1F50"/>
                </a:solidFill>
              </a:defRPr>
            </a:lvl1pPr>
            <a:lvl2pPr lvl="1" algn="l">
              <a:lnSpc>
                <a:spcPct val="150000"/>
              </a:lnSpc>
              <a:spcBef>
                <a:spcPts val="1600"/>
              </a:spcBef>
              <a:spcAft>
                <a:spcPts val="0"/>
              </a:spcAft>
              <a:buSzPts val="1400"/>
              <a:buNone/>
              <a:defRPr b="1"/>
            </a:lvl2pPr>
            <a:lvl3pPr lvl="2" algn="l">
              <a:lnSpc>
                <a:spcPct val="150000"/>
              </a:lnSpc>
              <a:spcBef>
                <a:spcPts val="1600"/>
              </a:spcBef>
              <a:spcAft>
                <a:spcPts val="0"/>
              </a:spcAft>
              <a:buSzPts val="1400"/>
              <a:buNone/>
              <a:defRPr b="1"/>
            </a:lvl3pPr>
            <a:lvl4pPr lvl="3" algn="l">
              <a:lnSpc>
                <a:spcPct val="150000"/>
              </a:lnSpc>
              <a:spcBef>
                <a:spcPts val="1600"/>
              </a:spcBef>
              <a:spcAft>
                <a:spcPts val="0"/>
              </a:spcAft>
              <a:buSzPts val="1400"/>
              <a:buNone/>
              <a:defRPr b="1"/>
            </a:lvl4pPr>
            <a:lvl5pPr lvl="4" algn="l">
              <a:lnSpc>
                <a:spcPct val="150000"/>
              </a:lnSpc>
              <a:spcBef>
                <a:spcPts val="1600"/>
              </a:spcBef>
              <a:spcAft>
                <a:spcPts val="0"/>
              </a:spcAft>
              <a:buSzPts val="1400"/>
              <a:buNone/>
              <a:defRPr b="1"/>
            </a:lvl5pPr>
            <a:lvl6pPr lvl="5" algn="l">
              <a:lnSpc>
                <a:spcPct val="150000"/>
              </a:lnSpc>
              <a:spcBef>
                <a:spcPts val="1600"/>
              </a:spcBef>
              <a:spcAft>
                <a:spcPts val="0"/>
              </a:spcAft>
              <a:buSzPts val="1400"/>
              <a:buNone/>
              <a:defRPr b="1"/>
            </a:lvl6pPr>
            <a:lvl7pPr lvl="6" algn="l">
              <a:lnSpc>
                <a:spcPct val="150000"/>
              </a:lnSpc>
              <a:spcBef>
                <a:spcPts val="1600"/>
              </a:spcBef>
              <a:spcAft>
                <a:spcPts val="0"/>
              </a:spcAft>
              <a:buSzPts val="1400"/>
              <a:buNone/>
              <a:defRPr b="1"/>
            </a:lvl7pPr>
            <a:lvl8pPr lvl="7" algn="l">
              <a:lnSpc>
                <a:spcPct val="150000"/>
              </a:lnSpc>
              <a:spcBef>
                <a:spcPts val="1600"/>
              </a:spcBef>
              <a:spcAft>
                <a:spcPts val="0"/>
              </a:spcAft>
              <a:buSzPts val="1400"/>
              <a:buNone/>
              <a:defRPr b="1"/>
            </a:lvl8pPr>
            <a:lvl9pPr lvl="8" algn="l">
              <a:lnSpc>
                <a:spcPct val="150000"/>
              </a:lnSpc>
              <a:spcBef>
                <a:spcPts val="1600"/>
              </a:spcBef>
              <a:spcAft>
                <a:spcPts val="1600"/>
              </a:spcAft>
              <a:buSzPts val="1400"/>
              <a:buNone/>
              <a:defRPr b="1"/>
            </a:lvl9pPr>
          </a:lstStyle>
          <a:p>
            <a:endParaRPr/>
          </a:p>
        </p:txBody>
      </p:sp>
      <p:sp>
        <p:nvSpPr>
          <p:cNvPr id="79" name="Google Shape;79;p23"/>
          <p:cNvSpPr txBox="1">
            <a:spLocks noGrp="1"/>
          </p:cNvSpPr>
          <p:nvPr>
            <p:ph type="body" idx="2"/>
          </p:nvPr>
        </p:nvSpPr>
        <p:spPr>
          <a:xfrm>
            <a:off x="512875" y="902725"/>
            <a:ext cx="8002500" cy="29928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80" name="Google Shape;80;p23"/>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81" name="Google Shape;81;p2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82" name="Google Shape;82;p2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ext Box">
  <p:cSld name="CUSTOM_2_1_2">
    <p:spTree>
      <p:nvGrpSpPr>
        <p:cNvPr id="1" name="Shape 83"/>
        <p:cNvGrpSpPr/>
        <p:nvPr/>
      </p:nvGrpSpPr>
      <p:grpSpPr>
        <a:xfrm>
          <a:off x="0" y="0"/>
          <a:ext cx="0" cy="0"/>
          <a:chOff x="0" y="0"/>
          <a:chExt cx="0" cy="0"/>
        </a:xfrm>
      </p:grpSpPr>
      <p:sp>
        <p:nvSpPr>
          <p:cNvPr id="84" name="Google Shape;84;p24"/>
          <p:cNvSpPr txBox="1">
            <a:spLocks noGrp="1"/>
          </p:cNvSpPr>
          <p:nvPr>
            <p:ph type="body" idx="1"/>
          </p:nvPr>
        </p:nvSpPr>
        <p:spPr>
          <a:xfrm>
            <a:off x="512875" y="293121"/>
            <a:ext cx="8002500" cy="4417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85" name="Google Shape;85;p24"/>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86" name="Google Shape;86;p2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87" name="Google Shape;87;p2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Body">
  <p:cSld name="CUSTOM_2_1_1">
    <p:spTree>
      <p:nvGrpSpPr>
        <p:cNvPr id="1" name="Shape 88"/>
        <p:cNvGrpSpPr/>
        <p:nvPr/>
      </p:nvGrpSpPr>
      <p:grpSpPr>
        <a:xfrm>
          <a:off x="0" y="0"/>
          <a:ext cx="0" cy="0"/>
          <a:chOff x="0" y="0"/>
          <a:chExt cx="0" cy="0"/>
        </a:xfrm>
      </p:grpSpPr>
      <p:sp>
        <p:nvSpPr>
          <p:cNvPr id="89" name="Google Shape;89;p25"/>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90" name="Google Shape;90;p25"/>
          <p:cNvSpPr txBox="1">
            <a:spLocks noGrp="1"/>
          </p:cNvSpPr>
          <p:nvPr>
            <p:ph type="body" idx="1"/>
          </p:nvPr>
        </p:nvSpPr>
        <p:spPr>
          <a:xfrm>
            <a:off x="512875" y="1055125"/>
            <a:ext cx="8002500" cy="3603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91" name="Google Shape;91;p2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92" name="Google Shape;92;p2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93" name="Google Shape;93;p2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Image Top - Text Bottom">
  <p:cSld name="CUSTOM_2_1_1_1">
    <p:spTree>
      <p:nvGrpSpPr>
        <p:cNvPr id="1" name="Shape 94"/>
        <p:cNvGrpSpPr/>
        <p:nvPr/>
      </p:nvGrpSpPr>
      <p:grpSpPr>
        <a:xfrm>
          <a:off x="0" y="0"/>
          <a:ext cx="0" cy="0"/>
          <a:chOff x="0" y="0"/>
          <a:chExt cx="0" cy="0"/>
        </a:xfrm>
      </p:grpSpPr>
      <p:sp>
        <p:nvSpPr>
          <p:cNvPr id="95" name="Google Shape;95;p26"/>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96" name="Google Shape;96;p26"/>
          <p:cNvSpPr txBox="1">
            <a:spLocks noGrp="1"/>
          </p:cNvSpPr>
          <p:nvPr>
            <p:ph type="body" idx="1"/>
          </p:nvPr>
        </p:nvSpPr>
        <p:spPr>
          <a:xfrm>
            <a:off x="512875" y="2890075"/>
            <a:ext cx="8002500" cy="18366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97" name="Google Shape;97;p26"/>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98" name="Google Shape;98;p2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99" name="Google Shape;99;p2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orient="horz" pos="1728">
          <p15:clr>
            <a:srgbClr val="FA7B17"/>
          </p15:clr>
        </p15:guide>
        <p15:guide id="2" orient="horz" pos="576">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ext 1" type="secHead">
  <p:cSld name="SECTION_HEADER">
    <p:spTree>
      <p:nvGrpSpPr>
        <p:cNvPr id="1" name="Shape 100"/>
        <p:cNvGrpSpPr/>
        <p:nvPr/>
      </p:nvGrpSpPr>
      <p:grpSpPr>
        <a:xfrm>
          <a:off x="0" y="0"/>
          <a:ext cx="0" cy="0"/>
          <a:chOff x="0" y="0"/>
          <a:chExt cx="0" cy="0"/>
        </a:xfrm>
      </p:grpSpPr>
      <p:sp>
        <p:nvSpPr>
          <p:cNvPr id="101" name="Google Shape;101;p27"/>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02" name="Google Shape;102;p2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0A1852"/>
                </a:solidFill>
                <a:latin typeface="Lato"/>
                <a:ea typeface="Lato"/>
                <a:cs typeface="Lato"/>
                <a:sym typeface="Lato"/>
              </a:rPr>
              <a:t>// </a:t>
            </a:r>
            <a:fld id="{00000000-1234-1234-1234-123412341234}" type="slidenum">
              <a:rPr lang="en" sz="900" b="1" i="0" u="none" strike="noStrike" cap="none">
                <a:solidFill>
                  <a:srgbClr val="0A1852"/>
                </a:solidFill>
                <a:latin typeface="Lato"/>
                <a:ea typeface="Lato"/>
                <a:cs typeface="Lato"/>
                <a:sym typeface="Lato"/>
              </a:rPr>
              <a:t>‹#›</a:t>
            </a:fld>
            <a:endParaRPr sz="900" b="1" i="0" u="none" strike="noStrike" cap="none">
              <a:solidFill>
                <a:srgbClr val="0A1852"/>
              </a:solidFill>
              <a:latin typeface="Lato"/>
              <a:ea typeface="Lato"/>
              <a:cs typeface="Lato"/>
              <a:sym typeface="Lato"/>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Sub Title + 2 Images Grey">
  <p:cSld name="TITLE_ONLY_1">
    <p:spTree>
      <p:nvGrpSpPr>
        <p:cNvPr id="1" name="Shape 103"/>
        <p:cNvGrpSpPr/>
        <p:nvPr/>
      </p:nvGrpSpPr>
      <p:grpSpPr>
        <a:xfrm>
          <a:off x="0" y="0"/>
          <a:ext cx="0" cy="0"/>
          <a:chOff x="0" y="0"/>
          <a:chExt cx="0" cy="0"/>
        </a:xfrm>
      </p:grpSpPr>
      <p:sp>
        <p:nvSpPr>
          <p:cNvPr id="104" name="Google Shape;104;p28"/>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28"/>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06" name="Google Shape;106;p2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07" name="Google Shape;107;p2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08" name="Google Shape;108;p2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09" name="Google Shape;109;p28"/>
          <p:cNvSpPr txBox="1">
            <a:spLocks noGrp="1"/>
          </p:cNvSpPr>
          <p:nvPr>
            <p:ph type="subTitle" idx="1"/>
          </p:nvPr>
        </p:nvSpPr>
        <p:spPr>
          <a:xfrm>
            <a:off x="503874" y="939925"/>
            <a:ext cx="3603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Tree>
  </p:cSld>
  <p:clrMapOvr>
    <a:masterClrMapping/>
  </p:clrMapOvr>
  <p:extLst>
    <p:ext uri="{DCECCB84-F9BA-43D5-87BE-67443E8EF086}">
      <p15:sldGuideLst xmlns:p15="http://schemas.microsoft.com/office/powerpoint/2012/main">
        <p15:guide id="1" pos="2881">
          <p15:clr>
            <a:srgbClr val="FA7B17"/>
          </p15:clr>
        </p15:guide>
        <p15:guide id="2" orient="horz" pos="1063">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Sub Title + 3 Images Grey">
  <p:cSld name="TITLE_ONLY_1_1">
    <p:spTree>
      <p:nvGrpSpPr>
        <p:cNvPr id="1" name="Shape 110"/>
        <p:cNvGrpSpPr/>
        <p:nvPr/>
      </p:nvGrpSpPr>
      <p:grpSpPr>
        <a:xfrm>
          <a:off x="0" y="0"/>
          <a:ext cx="0" cy="0"/>
          <a:chOff x="0" y="0"/>
          <a:chExt cx="0" cy="0"/>
        </a:xfrm>
      </p:grpSpPr>
      <p:sp>
        <p:nvSpPr>
          <p:cNvPr id="111" name="Google Shape;111;p29"/>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29"/>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13" name="Google Shape;113;p2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14" name="Google Shape;114;p2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15" name="Google Shape;115;p2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16" name="Google Shape;116;p29"/>
          <p:cNvSpPr txBox="1">
            <a:spLocks noGrp="1"/>
          </p:cNvSpPr>
          <p:nvPr>
            <p:ph type="subTitle" idx="1"/>
          </p:nvPr>
        </p:nvSpPr>
        <p:spPr>
          <a:xfrm>
            <a:off x="503873" y="939925"/>
            <a:ext cx="3765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Tree>
  </p:cSld>
  <p:clrMapOvr>
    <a:masterClrMapping/>
  </p:clrMapOvr>
  <p:extLst>
    <p:ext uri="{DCECCB84-F9BA-43D5-87BE-67443E8EF086}">
      <p15:sldGuideLst xmlns:p15="http://schemas.microsoft.com/office/powerpoint/2012/main">
        <p15:guide id="1" pos="1915">
          <p15:clr>
            <a:srgbClr val="FA7B17"/>
          </p15:clr>
        </p15:guide>
        <p15:guide id="2" orient="horz" pos="1063">
          <p15:clr>
            <a:srgbClr val="FA7B17"/>
          </p15:clr>
        </p15:guide>
        <p15:guide id="3" pos="3845">
          <p15:clr>
            <a:srgbClr val="FA7B17"/>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Sub Title + 1 Image Grey">
  <p:cSld name="TITLE_ONLY_1_1_1">
    <p:spTree>
      <p:nvGrpSpPr>
        <p:cNvPr id="1" name="Shape 117"/>
        <p:cNvGrpSpPr/>
        <p:nvPr/>
      </p:nvGrpSpPr>
      <p:grpSpPr>
        <a:xfrm>
          <a:off x="0" y="0"/>
          <a:ext cx="0" cy="0"/>
          <a:chOff x="0" y="0"/>
          <a:chExt cx="0" cy="0"/>
        </a:xfrm>
      </p:grpSpPr>
      <p:sp>
        <p:nvSpPr>
          <p:cNvPr id="118" name="Google Shape;118;p30"/>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30"/>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20" name="Google Shape;120;p3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21" name="Google Shape;121;p3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22" name="Google Shape;122;p3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23" name="Google Shape;123;p30"/>
          <p:cNvSpPr txBox="1">
            <a:spLocks noGrp="1"/>
          </p:cNvSpPr>
          <p:nvPr>
            <p:ph type="subTitle" idx="1"/>
          </p:nvPr>
        </p:nvSpPr>
        <p:spPr>
          <a:xfrm>
            <a:off x="503874" y="939925"/>
            <a:ext cx="3482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Sub Title + 2 Images India Ink">
  <p:cSld name="TITLE_ONLY_1_2">
    <p:spTree>
      <p:nvGrpSpPr>
        <p:cNvPr id="1" name="Shape 124"/>
        <p:cNvGrpSpPr/>
        <p:nvPr/>
      </p:nvGrpSpPr>
      <p:grpSpPr>
        <a:xfrm>
          <a:off x="0" y="0"/>
          <a:ext cx="0" cy="0"/>
          <a:chOff x="0" y="0"/>
          <a:chExt cx="0" cy="0"/>
        </a:xfrm>
      </p:grpSpPr>
      <p:sp>
        <p:nvSpPr>
          <p:cNvPr id="125" name="Google Shape;125;p31"/>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31"/>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pic>
        <p:nvPicPr>
          <p:cNvPr id="127" name="Google Shape;127;p3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28" name="Google Shape;128;p3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29" name="Google Shape;129;p3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30" name="Google Shape;130;p31"/>
          <p:cNvSpPr txBox="1">
            <a:spLocks noGrp="1"/>
          </p:cNvSpPr>
          <p:nvPr>
            <p:ph type="subTitle" idx="1"/>
          </p:nvPr>
        </p:nvSpPr>
        <p:spPr>
          <a:xfrm>
            <a:off x="503873" y="939925"/>
            <a:ext cx="36633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pos="2881">
          <p15:clr>
            <a:srgbClr val="FA7B17"/>
          </p15:clr>
        </p15:guide>
        <p15:guide id="2" orient="horz" pos="1063">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Option 1" type="title">
  <p:cSld name="TITLE">
    <p:bg>
      <p:bgPr>
        <a:blipFill>
          <a:blip r:embed="rId2">
            <a:alphaModFix/>
          </a:blip>
          <a:stretch>
            <a:fillRect/>
          </a:stretch>
        </a:blipFill>
        <a:effectLst/>
      </p:bgPr>
    </p:bg>
    <p:spTree>
      <p:nvGrpSpPr>
        <p:cNvPr id="1" name="Shape 13"/>
        <p:cNvGrpSpPr/>
        <p:nvPr/>
      </p:nvGrpSpPr>
      <p:grpSpPr>
        <a:xfrm>
          <a:off x="0" y="0"/>
          <a:ext cx="0" cy="0"/>
          <a:chOff x="0" y="0"/>
          <a:chExt cx="0" cy="0"/>
        </a:xfrm>
      </p:grpSpPr>
      <p:pic>
        <p:nvPicPr>
          <p:cNvPr id="14" name="Google Shape;14;p14"/>
          <p:cNvPicPr preferRelativeResize="0"/>
          <p:nvPr/>
        </p:nvPicPr>
        <p:blipFill rotWithShape="1">
          <a:blip r:embed="rId3">
            <a:alphaModFix/>
          </a:blip>
          <a:srcRect/>
          <a:stretch/>
        </p:blipFill>
        <p:spPr>
          <a:xfrm>
            <a:off x="0" y="4969025"/>
            <a:ext cx="9144000" cy="174475"/>
          </a:xfrm>
          <a:prstGeom prst="rect">
            <a:avLst/>
          </a:prstGeom>
          <a:noFill/>
          <a:ln>
            <a:noFill/>
          </a:ln>
        </p:spPr>
      </p:pic>
      <p:sp>
        <p:nvSpPr>
          <p:cNvPr id="15" name="Google Shape;15;p14"/>
          <p:cNvSpPr txBox="1">
            <a:spLocks noGrp="1"/>
          </p:cNvSpPr>
          <p:nvPr>
            <p:ph type="title"/>
          </p:nvPr>
        </p:nvSpPr>
        <p:spPr>
          <a:xfrm>
            <a:off x="338275" y="19169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4800">
                <a:solidFill>
                  <a:srgbClr val="FFFFFF"/>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6" name="Google Shape;16;p14"/>
          <p:cNvSpPr txBox="1">
            <a:spLocks noGrp="1"/>
          </p:cNvSpPr>
          <p:nvPr>
            <p:ph type="subTitle" idx="1"/>
          </p:nvPr>
        </p:nvSpPr>
        <p:spPr>
          <a:xfrm>
            <a:off x="339712" y="2750625"/>
            <a:ext cx="4559100" cy="377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pic>
        <p:nvPicPr>
          <p:cNvPr id="17" name="Google Shape;17;p14"/>
          <p:cNvPicPr preferRelativeResize="0"/>
          <p:nvPr/>
        </p:nvPicPr>
        <p:blipFill rotWithShape="1">
          <a:blip r:embed="rId4">
            <a:alphaModFix/>
          </a:blip>
          <a:srcRect/>
          <a:stretch/>
        </p:blipFill>
        <p:spPr>
          <a:xfrm>
            <a:off x="653016" y="909925"/>
            <a:ext cx="1260844" cy="31521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Sub Title + 3 Images India Ink">
  <p:cSld name="TITLE_ONLY_1_1_2">
    <p:spTree>
      <p:nvGrpSpPr>
        <p:cNvPr id="1" name="Shape 131"/>
        <p:cNvGrpSpPr/>
        <p:nvPr/>
      </p:nvGrpSpPr>
      <p:grpSpPr>
        <a:xfrm>
          <a:off x="0" y="0"/>
          <a:ext cx="0" cy="0"/>
          <a:chOff x="0" y="0"/>
          <a:chExt cx="0" cy="0"/>
        </a:xfrm>
      </p:grpSpPr>
      <p:pic>
        <p:nvPicPr>
          <p:cNvPr id="132" name="Google Shape;132;p32"/>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33" name="Google Shape;133;p32"/>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34" name="Google Shape;134;p3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35" name="Google Shape;135;p32"/>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32"/>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sp>
        <p:nvSpPr>
          <p:cNvPr id="137" name="Google Shape;137;p32"/>
          <p:cNvSpPr txBox="1">
            <a:spLocks noGrp="1"/>
          </p:cNvSpPr>
          <p:nvPr>
            <p:ph type="subTitle" idx="1"/>
          </p:nvPr>
        </p:nvSpPr>
        <p:spPr>
          <a:xfrm>
            <a:off x="503874" y="939925"/>
            <a:ext cx="35022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pos="1915">
          <p15:clr>
            <a:srgbClr val="FA7B17"/>
          </p15:clr>
        </p15:guide>
        <p15:guide id="2" orient="horz" pos="1063">
          <p15:clr>
            <a:srgbClr val="FA7B17"/>
          </p15:clr>
        </p15:guide>
        <p15:guide id="3" pos="3845">
          <p15:clr>
            <a:srgbClr val="FA7B17"/>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Sub Title + 1 Image India Ink">
  <p:cSld name="TITLE_ONLY_1_1_1_1">
    <p:spTree>
      <p:nvGrpSpPr>
        <p:cNvPr id="1" name="Shape 138"/>
        <p:cNvGrpSpPr/>
        <p:nvPr/>
      </p:nvGrpSpPr>
      <p:grpSpPr>
        <a:xfrm>
          <a:off x="0" y="0"/>
          <a:ext cx="0" cy="0"/>
          <a:chOff x="0" y="0"/>
          <a:chExt cx="0" cy="0"/>
        </a:xfrm>
      </p:grpSpPr>
      <p:pic>
        <p:nvPicPr>
          <p:cNvPr id="139" name="Google Shape;139;p33"/>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40" name="Google Shape;140;p3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41" name="Google Shape;141;p3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42" name="Google Shape;142;p33"/>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33"/>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sp>
        <p:nvSpPr>
          <p:cNvPr id="144" name="Google Shape;144;p33"/>
          <p:cNvSpPr txBox="1">
            <a:spLocks noGrp="1"/>
          </p:cNvSpPr>
          <p:nvPr>
            <p:ph type="subTitle" idx="1"/>
          </p:nvPr>
        </p:nvSpPr>
        <p:spPr>
          <a:xfrm>
            <a:off x="503874" y="939925"/>
            <a:ext cx="35829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45"/>
        <p:cNvGrpSpPr/>
        <p:nvPr/>
      </p:nvGrpSpPr>
      <p:grpSpPr>
        <a:xfrm>
          <a:off x="0" y="0"/>
          <a:ext cx="0" cy="0"/>
          <a:chOff x="0" y="0"/>
          <a:chExt cx="0" cy="0"/>
        </a:xfrm>
      </p:grpSpPr>
      <p:sp>
        <p:nvSpPr>
          <p:cNvPr id="146" name="Google Shape;146;p34"/>
          <p:cNvSpPr/>
          <p:nvPr/>
        </p:nvSpPr>
        <p:spPr>
          <a:xfrm>
            <a:off x="21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34"/>
          <p:cNvSpPr txBox="1">
            <a:spLocks noGrp="1"/>
          </p:cNvSpPr>
          <p:nvPr>
            <p:ph type="title"/>
          </p:nvPr>
        </p:nvSpPr>
        <p:spPr>
          <a:xfrm>
            <a:off x="265500" y="11569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148" name="Google Shape;148;p34"/>
          <p:cNvSpPr txBox="1">
            <a:spLocks noGrp="1"/>
          </p:cNvSpPr>
          <p:nvPr>
            <p:ph type="subTitle" idx="1"/>
          </p:nvPr>
        </p:nvSpPr>
        <p:spPr>
          <a:xfrm>
            <a:off x="265500" y="27268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1F1F50"/>
              </a:buClr>
              <a:buSzPts val="2000"/>
              <a:buNone/>
              <a:defRPr sz="2000" b="1">
                <a:solidFill>
                  <a:srgbClr val="1F1F50"/>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49" name="Google Shape;149;p34"/>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150" name="Google Shape;150;p3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51" name="Google Shape;151;p3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52"/>
        <p:cNvGrpSpPr/>
        <p:nvPr/>
      </p:nvGrpSpPr>
      <p:grpSpPr>
        <a:xfrm>
          <a:off x="0" y="0"/>
          <a:ext cx="0" cy="0"/>
          <a:chOff x="0" y="0"/>
          <a:chExt cx="0" cy="0"/>
        </a:xfrm>
      </p:grpSpPr>
      <p:sp>
        <p:nvSpPr>
          <p:cNvPr id="153" name="Google Shape;153;p35"/>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Clr>
                <a:srgbClr val="1F1F50"/>
              </a:buClr>
              <a:buSzPts val="1800"/>
              <a:buNone/>
              <a:defRPr b="1">
                <a:solidFill>
                  <a:srgbClr val="1F1F50"/>
                </a:solidFill>
              </a:defRPr>
            </a:lvl1pPr>
          </a:lstStyle>
          <a:p>
            <a:endParaRPr/>
          </a:p>
        </p:txBody>
      </p:sp>
      <p:pic>
        <p:nvPicPr>
          <p:cNvPr id="154" name="Google Shape;154;p3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55" name="Google Shape;155;p3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56" name="Google Shape;156;p3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 Jodhpur">
  <p:cSld name="CUSTOM_8">
    <p:bg>
      <p:bgPr>
        <a:solidFill>
          <a:srgbClr val="1B2E85"/>
        </a:solidFill>
        <a:effectLst/>
      </p:bgPr>
    </p:bg>
    <p:spTree>
      <p:nvGrpSpPr>
        <p:cNvPr id="1" name="Shape 157"/>
        <p:cNvGrpSpPr/>
        <p:nvPr/>
      </p:nvGrpSpPr>
      <p:grpSpPr>
        <a:xfrm>
          <a:off x="0" y="0"/>
          <a:ext cx="0" cy="0"/>
          <a:chOff x="0" y="0"/>
          <a:chExt cx="0" cy="0"/>
        </a:xfrm>
      </p:grpSpPr>
      <p:sp>
        <p:nvSpPr>
          <p:cNvPr id="158" name="Google Shape;158;p3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 Indus">
  <p:cSld name="CUSTOM_10">
    <p:spTree>
      <p:nvGrpSpPr>
        <p:cNvPr id="1" name="Shape 159"/>
        <p:cNvGrpSpPr/>
        <p:nvPr/>
      </p:nvGrpSpPr>
      <p:grpSpPr>
        <a:xfrm>
          <a:off x="0" y="0"/>
          <a:ext cx="0" cy="0"/>
          <a:chOff x="0" y="0"/>
          <a:chExt cx="0" cy="0"/>
        </a:xfrm>
      </p:grpSpPr>
      <p:sp>
        <p:nvSpPr>
          <p:cNvPr id="160" name="Google Shape;160;p3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141414"/>
                </a:solidFill>
                <a:latin typeface="Lato"/>
                <a:ea typeface="Lato"/>
                <a:cs typeface="Lato"/>
                <a:sym typeface="Lato"/>
              </a:rPr>
              <a:t>// </a:t>
            </a:r>
            <a:fld id="{00000000-1234-1234-1234-123412341234}" type="slidenum">
              <a:rPr lang="en" sz="900" b="1" i="0" u="none" strike="noStrike" cap="none">
                <a:solidFill>
                  <a:srgbClr val="141414"/>
                </a:solidFill>
                <a:latin typeface="Lato"/>
                <a:ea typeface="Lato"/>
                <a:cs typeface="Lato"/>
                <a:sym typeface="Lato"/>
              </a:rPr>
              <a:t>‹#›</a:t>
            </a:fld>
            <a:endParaRPr sz="900" b="1" i="0" u="none" strike="noStrike" cap="none">
              <a:solidFill>
                <a:srgbClr val="141414"/>
              </a:solidFill>
              <a:latin typeface="Lato"/>
              <a:ea typeface="Lato"/>
              <a:cs typeface="Lato"/>
              <a:sym typeface="Lato"/>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Slide Option 1" type="title">
  <p:cSld name="TITLE">
    <p:bg>
      <p:bgPr>
        <a:blipFill>
          <a:blip r:embed="rId2">
            <a:alphaModFix/>
          </a:blip>
          <a:stretch>
            <a:fillRect/>
          </a:stretch>
        </a:blipFill>
        <a:effectLst/>
      </p:bgPr>
    </p:bg>
    <p:spTree>
      <p:nvGrpSpPr>
        <p:cNvPr id="1" name="Shape 164"/>
        <p:cNvGrpSpPr/>
        <p:nvPr/>
      </p:nvGrpSpPr>
      <p:grpSpPr>
        <a:xfrm>
          <a:off x="0" y="0"/>
          <a:ext cx="0" cy="0"/>
          <a:chOff x="0" y="0"/>
          <a:chExt cx="0" cy="0"/>
        </a:xfrm>
      </p:grpSpPr>
      <p:sp>
        <p:nvSpPr>
          <p:cNvPr id="165" name="Google Shape;165;p13"/>
          <p:cNvSpPr txBox="1">
            <a:spLocks noGrp="1"/>
          </p:cNvSpPr>
          <p:nvPr>
            <p:ph type="title"/>
          </p:nvPr>
        </p:nvSpPr>
        <p:spPr>
          <a:xfrm>
            <a:off x="338275" y="19169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4800">
                <a:solidFill>
                  <a:srgbClr val="FFFFFF"/>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66" name="Google Shape;166;p13"/>
          <p:cNvSpPr txBox="1">
            <a:spLocks noGrp="1"/>
          </p:cNvSpPr>
          <p:nvPr>
            <p:ph type="subTitle" idx="1"/>
          </p:nvPr>
        </p:nvSpPr>
        <p:spPr>
          <a:xfrm>
            <a:off x="339712" y="2750625"/>
            <a:ext cx="4559100" cy="377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pic>
        <p:nvPicPr>
          <p:cNvPr id="167" name="Google Shape;167;p13"/>
          <p:cNvPicPr preferRelativeResize="0"/>
          <p:nvPr/>
        </p:nvPicPr>
        <p:blipFill rotWithShape="1">
          <a:blip r:embed="rId3">
            <a:alphaModFix/>
          </a:blip>
          <a:srcRect/>
          <a:stretch/>
        </p:blipFill>
        <p:spPr>
          <a:xfrm>
            <a:off x="551438" y="509891"/>
            <a:ext cx="1356876" cy="339219"/>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8"/>
        <p:cNvGrpSpPr/>
        <p:nvPr/>
      </p:nvGrpSpPr>
      <p:grpSpPr>
        <a:xfrm>
          <a:off x="0" y="0"/>
          <a:ext cx="0" cy="0"/>
          <a:chOff x="0" y="0"/>
          <a:chExt cx="0" cy="0"/>
        </a:xfrm>
      </p:grpSpPr>
      <p:sp>
        <p:nvSpPr>
          <p:cNvPr id="169" name="Google Shape;169;p38"/>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70" name="Google Shape;170;p3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71" name="Google Shape;171;p3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172" name="Google Shape;172;p38"/>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Final Slide with Message">
  <p:cSld name="TITLE_1">
    <p:bg>
      <p:bgPr>
        <a:blipFill>
          <a:blip r:embed="rId2">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9"/>
          <p:cNvSpPr txBox="1">
            <a:spLocks noGrp="1"/>
          </p:cNvSpPr>
          <p:nvPr>
            <p:ph type="title"/>
          </p:nvPr>
        </p:nvSpPr>
        <p:spPr>
          <a:xfrm>
            <a:off x="338275" y="26027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6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Final Slide with Message + Signature">
  <p:cSld name="TITLE_1_1">
    <p:bg>
      <p:bgPr>
        <a:blipFill>
          <a:blip r:embed="rId2">
            <a:alphaModFix/>
          </a:blip>
          <a:stretch>
            <a:fillRect/>
          </a:stretch>
        </a:blipFill>
        <a:effectLst/>
      </p:bgPr>
    </p:bg>
    <p:spTree>
      <p:nvGrpSpPr>
        <p:cNvPr id="1" name="Shape 175"/>
        <p:cNvGrpSpPr/>
        <p:nvPr/>
      </p:nvGrpSpPr>
      <p:grpSpPr>
        <a:xfrm>
          <a:off x="0" y="0"/>
          <a:ext cx="0" cy="0"/>
          <a:chOff x="0" y="0"/>
          <a:chExt cx="0" cy="0"/>
        </a:xfrm>
      </p:grpSpPr>
      <p:sp>
        <p:nvSpPr>
          <p:cNvPr id="176" name="Google Shape;176;p40"/>
          <p:cNvSpPr txBox="1">
            <a:spLocks noGrp="1"/>
          </p:cNvSpPr>
          <p:nvPr>
            <p:ph type="title"/>
          </p:nvPr>
        </p:nvSpPr>
        <p:spPr>
          <a:xfrm>
            <a:off x="338275" y="26027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6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77" name="Google Shape;177;p40"/>
          <p:cNvSpPr txBox="1">
            <a:spLocks noGrp="1"/>
          </p:cNvSpPr>
          <p:nvPr>
            <p:ph type="subTitle" idx="1"/>
          </p:nvPr>
        </p:nvSpPr>
        <p:spPr>
          <a:xfrm>
            <a:off x="349777" y="3284025"/>
            <a:ext cx="4559100" cy="377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Final Slide with Message">
  <p:cSld name="TITLE_1">
    <p:bg>
      <p:bgPr>
        <a:solidFill>
          <a:srgbClr val="1F1F50"/>
        </a:solidFill>
        <a:effectLst/>
      </p:bgPr>
    </p:bg>
    <p:spTree>
      <p:nvGrpSpPr>
        <p:cNvPr id="1" name="Shape 18"/>
        <p:cNvGrpSpPr/>
        <p:nvPr/>
      </p:nvGrpSpPr>
      <p:grpSpPr>
        <a:xfrm>
          <a:off x="0" y="0"/>
          <a:ext cx="0" cy="0"/>
          <a:chOff x="0" y="0"/>
          <a:chExt cx="0" cy="0"/>
        </a:xfrm>
      </p:grpSpPr>
      <p:sp>
        <p:nvSpPr>
          <p:cNvPr id="19" name="Google Shape;19;p15"/>
          <p:cNvSpPr txBox="1">
            <a:spLocks noGrp="1"/>
          </p:cNvSpPr>
          <p:nvPr>
            <p:ph type="title"/>
          </p:nvPr>
        </p:nvSpPr>
        <p:spPr>
          <a:xfrm>
            <a:off x="338275" y="26027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6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Final Static Logo">
  <p:cSld name="TITLE_1_1_1">
    <p:bg>
      <p:bgPr>
        <a:blipFill>
          <a:blip r:embed="rId2">
            <a:alphaModFix/>
          </a:blip>
          <a:stretch>
            <a:fillRect/>
          </a:stretch>
        </a:blipFill>
        <a:effectLst/>
      </p:bgPr>
    </p:bg>
    <p:spTree>
      <p:nvGrpSpPr>
        <p:cNvPr id="1" name="Shape 178"/>
        <p:cNvGrpSpPr/>
        <p:nvPr/>
      </p:nvGrpSpPr>
      <p:grpSpPr>
        <a:xfrm>
          <a:off x="0" y="0"/>
          <a:ext cx="0" cy="0"/>
          <a:chOff x="0" y="0"/>
          <a:chExt cx="0" cy="0"/>
        </a:xfrm>
      </p:grpSpPr>
      <p:pic>
        <p:nvPicPr>
          <p:cNvPr id="179" name="Google Shape;179;p41"/>
          <p:cNvPicPr preferRelativeResize="0"/>
          <p:nvPr/>
        </p:nvPicPr>
        <p:blipFill rotWithShape="1">
          <a:blip r:embed="rId3">
            <a:alphaModFix/>
          </a:blip>
          <a:srcRect/>
          <a:stretch/>
        </p:blipFill>
        <p:spPr>
          <a:xfrm>
            <a:off x="3619500" y="2095500"/>
            <a:ext cx="1905000" cy="47625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Image Left - Text Right">
  <p:cSld name="CUSTOM">
    <p:spTree>
      <p:nvGrpSpPr>
        <p:cNvPr id="1" name="Shape 180"/>
        <p:cNvGrpSpPr/>
        <p:nvPr/>
      </p:nvGrpSpPr>
      <p:grpSpPr>
        <a:xfrm>
          <a:off x="0" y="0"/>
          <a:ext cx="0" cy="0"/>
          <a:chOff x="0" y="0"/>
          <a:chExt cx="0" cy="0"/>
        </a:xfrm>
      </p:grpSpPr>
      <p:sp>
        <p:nvSpPr>
          <p:cNvPr id="181" name="Google Shape;181;p42"/>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82" name="Google Shape;182;p4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83" name="Google Shape;183;p42"/>
          <p:cNvSpPr txBox="1">
            <a:spLocks noGrp="1"/>
          </p:cNvSpPr>
          <p:nvPr>
            <p:ph type="title"/>
          </p:nvPr>
        </p:nvSpPr>
        <p:spPr>
          <a:xfrm>
            <a:off x="3720884" y="229550"/>
            <a:ext cx="52836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84" name="Google Shape;184;p42"/>
          <p:cNvSpPr txBox="1">
            <a:spLocks noGrp="1"/>
          </p:cNvSpPr>
          <p:nvPr>
            <p:ph type="subTitle" idx="1"/>
          </p:nvPr>
        </p:nvSpPr>
        <p:spPr>
          <a:xfrm>
            <a:off x="3730147" y="787525"/>
            <a:ext cx="4151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185" name="Google Shape;185;p42"/>
          <p:cNvSpPr txBox="1">
            <a:spLocks noGrp="1"/>
          </p:cNvSpPr>
          <p:nvPr>
            <p:ph type="body" idx="2"/>
          </p:nvPr>
        </p:nvSpPr>
        <p:spPr>
          <a:xfrm>
            <a:off x="3739151" y="1303850"/>
            <a:ext cx="51615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186" name="Google Shape;186;p42"/>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2269">
          <p15:clr>
            <a:srgbClr val="FA7B17"/>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Image Right - Text Left">
  <p:cSld name="CUSTOM_11">
    <p:spTree>
      <p:nvGrpSpPr>
        <p:cNvPr id="1" name="Shape 187"/>
        <p:cNvGrpSpPr/>
        <p:nvPr/>
      </p:nvGrpSpPr>
      <p:grpSpPr>
        <a:xfrm>
          <a:off x="0" y="0"/>
          <a:ext cx="0" cy="0"/>
          <a:chOff x="0" y="0"/>
          <a:chExt cx="0" cy="0"/>
        </a:xfrm>
      </p:grpSpPr>
      <p:sp>
        <p:nvSpPr>
          <p:cNvPr id="188" name="Google Shape;188;p4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89" name="Google Shape;189;p4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90" name="Google Shape;190;p43"/>
          <p:cNvSpPr txBox="1">
            <a:spLocks noGrp="1"/>
          </p:cNvSpPr>
          <p:nvPr>
            <p:ph type="title"/>
          </p:nvPr>
        </p:nvSpPr>
        <p:spPr>
          <a:xfrm>
            <a:off x="494625" y="229550"/>
            <a:ext cx="4900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91" name="Google Shape;191;p43"/>
          <p:cNvSpPr txBox="1">
            <a:spLocks noGrp="1"/>
          </p:cNvSpPr>
          <p:nvPr>
            <p:ph type="subTitle" idx="1"/>
          </p:nvPr>
        </p:nvSpPr>
        <p:spPr>
          <a:xfrm>
            <a:off x="503875" y="787525"/>
            <a:ext cx="48912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192" name="Google Shape;192;p43"/>
          <p:cNvSpPr txBox="1">
            <a:spLocks noGrp="1"/>
          </p:cNvSpPr>
          <p:nvPr>
            <p:ph type="body" idx="2"/>
          </p:nvPr>
        </p:nvSpPr>
        <p:spPr>
          <a:xfrm>
            <a:off x="512875" y="1456250"/>
            <a:ext cx="48318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193" name="Google Shape;193;p43"/>
          <p:cNvPicPr preferRelativeResize="0"/>
          <p:nvPr/>
        </p:nvPicPr>
        <p:blipFill rotWithShape="1">
          <a:blip r:embed="rId2">
            <a:alphaModFix/>
          </a:blip>
          <a:srcRect/>
          <a:stretch/>
        </p:blipFill>
        <p:spPr>
          <a:xfrm>
            <a:off x="756" y="4949090"/>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3491">
          <p15:clr>
            <a:srgbClr val="FA7B17"/>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 Columns">
  <p:cSld name="CUSTOM_1">
    <p:spTree>
      <p:nvGrpSpPr>
        <p:cNvPr id="1" name="Shape 194"/>
        <p:cNvGrpSpPr/>
        <p:nvPr/>
      </p:nvGrpSpPr>
      <p:grpSpPr>
        <a:xfrm>
          <a:off x="0" y="0"/>
          <a:ext cx="0" cy="0"/>
          <a:chOff x="0" y="0"/>
          <a:chExt cx="0" cy="0"/>
        </a:xfrm>
      </p:grpSpPr>
      <p:sp>
        <p:nvSpPr>
          <p:cNvPr id="195" name="Google Shape;195;p44"/>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96" name="Google Shape;196;p44"/>
          <p:cNvSpPr txBox="1">
            <a:spLocks noGrp="1"/>
          </p:cNvSpPr>
          <p:nvPr>
            <p:ph type="subTitle" idx="1"/>
          </p:nvPr>
        </p:nvSpPr>
        <p:spPr>
          <a:xfrm>
            <a:off x="49180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197" name="Google Shape;197;p44"/>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98" name="Google Shape;198;p44"/>
          <p:cNvSpPr txBox="1">
            <a:spLocks noGrp="1"/>
          </p:cNvSpPr>
          <p:nvPr>
            <p:ph type="body" idx="2"/>
          </p:nvPr>
        </p:nvSpPr>
        <p:spPr>
          <a:xfrm>
            <a:off x="49752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199" name="Google Shape;199;p4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00" name="Google Shape;200;p4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01" name="Google Shape;201;p44"/>
          <p:cNvSpPr txBox="1">
            <a:spLocks noGrp="1"/>
          </p:cNvSpPr>
          <p:nvPr>
            <p:ph type="subTitle" idx="3"/>
          </p:nvPr>
        </p:nvSpPr>
        <p:spPr>
          <a:xfrm>
            <a:off x="486165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02" name="Google Shape;202;p44"/>
          <p:cNvSpPr txBox="1">
            <a:spLocks noGrp="1"/>
          </p:cNvSpPr>
          <p:nvPr>
            <p:ph type="body" idx="4"/>
          </p:nvPr>
        </p:nvSpPr>
        <p:spPr>
          <a:xfrm>
            <a:off x="486737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03" name="Google Shape;203;p44"/>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58">
          <p15:clr>
            <a:srgbClr val="FA7B17"/>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3 Columns">
  <p:cSld name="CUSTOM_1_1">
    <p:spTree>
      <p:nvGrpSpPr>
        <p:cNvPr id="1" name="Shape 204"/>
        <p:cNvGrpSpPr/>
        <p:nvPr/>
      </p:nvGrpSpPr>
      <p:grpSpPr>
        <a:xfrm>
          <a:off x="0" y="0"/>
          <a:ext cx="0" cy="0"/>
          <a:chOff x="0" y="0"/>
          <a:chExt cx="0" cy="0"/>
        </a:xfrm>
      </p:grpSpPr>
      <p:sp>
        <p:nvSpPr>
          <p:cNvPr id="205" name="Google Shape;205;p45"/>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06" name="Google Shape;206;p45"/>
          <p:cNvSpPr txBox="1">
            <a:spLocks noGrp="1"/>
          </p:cNvSpPr>
          <p:nvPr>
            <p:ph type="subTitle" idx="1"/>
          </p:nvPr>
        </p:nvSpPr>
        <p:spPr>
          <a:xfrm>
            <a:off x="4918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07" name="Google Shape;207;p4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08" name="Google Shape;208;p45"/>
          <p:cNvSpPr txBox="1">
            <a:spLocks noGrp="1"/>
          </p:cNvSpPr>
          <p:nvPr>
            <p:ph type="body" idx="2"/>
          </p:nvPr>
        </p:nvSpPr>
        <p:spPr>
          <a:xfrm>
            <a:off x="4952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09" name="Google Shape;209;p4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10" name="Google Shape;210;p4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11" name="Google Shape;211;p45"/>
          <p:cNvSpPr txBox="1">
            <a:spLocks noGrp="1"/>
          </p:cNvSpPr>
          <p:nvPr>
            <p:ph type="subTitle" idx="3"/>
          </p:nvPr>
        </p:nvSpPr>
        <p:spPr>
          <a:xfrm>
            <a:off x="6339775"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12" name="Google Shape;212;p45"/>
          <p:cNvSpPr txBox="1">
            <a:spLocks noGrp="1"/>
          </p:cNvSpPr>
          <p:nvPr>
            <p:ph type="body" idx="4"/>
          </p:nvPr>
        </p:nvSpPr>
        <p:spPr>
          <a:xfrm>
            <a:off x="6343200"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13" name="Google Shape;213;p45"/>
          <p:cNvSpPr txBox="1">
            <a:spLocks noGrp="1"/>
          </p:cNvSpPr>
          <p:nvPr>
            <p:ph type="subTitle" idx="5"/>
          </p:nvPr>
        </p:nvSpPr>
        <p:spPr>
          <a:xfrm>
            <a:off x="34175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14" name="Google Shape;214;p45"/>
          <p:cNvSpPr txBox="1">
            <a:spLocks noGrp="1"/>
          </p:cNvSpPr>
          <p:nvPr>
            <p:ph type="body" idx="6"/>
          </p:nvPr>
        </p:nvSpPr>
        <p:spPr>
          <a:xfrm>
            <a:off x="34209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15" name="Google Shape;215;p45"/>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53">
          <p15:clr>
            <a:srgbClr val="FA7B17"/>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3 Columns with Images">
  <p:cSld name="CUSTOM_1_1_1">
    <p:spTree>
      <p:nvGrpSpPr>
        <p:cNvPr id="1" name="Shape 216"/>
        <p:cNvGrpSpPr/>
        <p:nvPr/>
      </p:nvGrpSpPr>
      <p:grpSpPr>
        <a:xfrm>
          <a:off x="0" y="0"/>
          <a:ext cx="0" cy="0"/>
          <a:chOff x="0" y="0"/>
          <a:chExt cx="0" cy="0"/>
        </a:xfrm>
      </p:grpSpPr>
      <p:sp>
        <p:nvSpPr>
          <p:cNvPr id="217" name="Google Shape;217;p46"/>
          <p:cNvSpPr txBox="1">
            <a:spLocks noGrp="1"/>
          </p:cNvSpPr>
          <p:nvPr>
            <p:ph type="subTitle" idx="1"/>
          </p:nvPr>
        </p:nvSpPr>
        <p:spPr>
          <a:xfrm>
            <a:off x="122175" y="2491891"/>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pic>
        <p:nvPicPr>
          <p:cNvPr id="218" name="Google Shape;218;p46"/>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19" name="Google Shape;219;p46"/>
          <p:cNvSpPr txBox="1">
            <a:spLocks noGrp="1"/>
          </p:cNvSpPr>
          <p:nvPr>
            <p:ph type="body" idx="2"/>
          </p:nvPr>
        </p:nvSpPr>
        <p:spPr>
          <a:xfrm>
            <a:off x="124300" y="2834552"/>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20" name="Google Shape;220;p4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21" name="Google Shape;221;p4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22" name="Google Shape;222;p46"/>
          <p:cNvSpPr txBox="1">
            <a:spLocks noGrp="1"/>
          </p:cNvSpPr>
          <p:nvPr>
            <p:ph type="subTitle" idx="3"/>
          </p:nvPr>
        </p:nvSpPr>
        <p:spPr>
          <a:xfrm>
            <a:off x="92100" y="2112316"/>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23" name="Google Shape;223;p46"/>
          <p:cNvSpPr txBox="1">
            <a:spLocks noGrp="1"/>
          </p:cNvSpPr>
          <p:nvPr>
            <p:ph type="subTitle" idx="4"/>
          </p:nvPr>
        </p:nvSpPr>
        <p:spPr>
          <a:xfrm>
            <a:off x="3169538" y="2491928"/>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224" name="Google Shape;224;p46"/>
          <p:cNvSpPr txBox="1">
            <a:spLocks noGrp="1"/>
          </p:cNvSpPr>
          <p:nvPr>
            <p:ph type="body" idx="5"/>
          </p:nvPr>
        </p:nvSpPr>
        <p:spPr>
          <a:xfrm>
            <a:off x="3171667" y="2834578"/>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25" name="Google Shape;225;p46"/>
          <p:cNvSpPr txBox="1">
            <a:spLocks noGrp="1"/>
          </p:cNvSpPr>
          <p:nvPr>
            <p:ph type="subTitle" idx="6"/>
          </p:nvPr>
        </p:nvSpPr>
        <p:spPr>
          <a:xfrm>
            <a:off x="3139463" y="2112353"/>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26" name="Google Shape;226;p46"/>
          <p:cNvSpPr txBox="1">
            <a:spLocks noGrp="1"/>
          </p:cNvSpPr>
          <p:nvPr>
            <p:ph type="subTitle" idx="7"/>
          </p:nvPr>
        </p:nvSpPr>
        <p:spPr>
          <a:xfrm>
            <a:off x="6246988" y="2471797"/>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227" name="Google Shape;227;p46"/>
          <p:cNvSpPr txBox="1">
            <a:spLocks noGrp="1"/>
          </p:cNvSpPr>
          <p:nvPr>
            <p:ph type="body" idx="8"/>
          </p:nvPr>
        </p:nvSpPr>
        <p:spPr>
          <a:xfrm>
            <a:off x="6249121" y="2820575"/>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28" name="Google Shape;228;p46"/>
          <p:cNvSpPr txBox="1">
            <a:spLocks noGrp="1"/>
          </p:cNvSpPr>
          <p:nvPr>
            <p:ph type="subTitle" idx="9"/>
          </p:nvPr>
        </p:nvSpPr>
        <p:spPr>
          <a:xfrm>
            <a:off x="6216913" y="2092222"/>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29" name="Google Shape;229;p46"/>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299">
          <p15:clr>
            <a:srgbClr val="FA7B17"/>
          </p15:clr>
        </p15:guide>
        <p15:guide id="2" pos="1892">
          <p15:clr>
            <a:srgbClr val="FA7B17"/>
          </p15:clr>
        </p15:guide>
        <p15:guide id="3" pos="1934">
          <p15:clr>
            <a:srgbClr val="FA7B17"/>
          </p15:clr>
        </p15:guide>
        <p15:guide id="4" pos="3826">
          <p15:clr>
            <a:srgbClr val="FA7B17"/>
          </p15:clr>
        </p15:guide>
        <p15:guide id="5" pos="3868">
          <p15:clr>
            <a:srgbClr val="FA7B17"/>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 Sub Title + Body">
  <p:cSld name="CUSTOM_2">
    <p:spTree>
      <p:nvGrpSpPr>
        <p:cNvPr id="1" name="Shape 230"/>
        <p:cNvGrpSpPr/>
        <p:nvPr/>
      </p:nvGrpSpPr>
      <p:grpSpPr>
        <a:xfrm>
          <a:off x="0" y="0"/>
          <a:ext cx="0" cy="0"/>
          <a:chOff x="0" y="0"/>
          <a:chExt cx="0" cy="0"/>
        </a:xfrm>
      </p:grpSpPr>
      <p:sp>
        <p:nvSpPr>
          <p:cNvPr id="231" name="Google Shape;231;p47"/>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32" name="Google Shape;232;p47"/>
          <p:cNvSpPr txBox="1">
            <a:spLocks noGrp="1"/>
          </p:cNvSpPr>
          <p:nvPr>
            <p:ph type="subTitle" idx="1"/>
          </p:nvPr>
        </p:nvSpPr>
        <p:spPr>
          <a:xfrm>
            <a:off x="503872" y="787525"/>
            <a:ext cx="38847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233" name="Google Shape;233;p47"/>
          <p:cNvSpPr txBox="1">
            <a:spLocks noGrp="1"/>
          </p:cNvSpPr>
          <p:nvPr>
            <p:ph type="body" idx="2"/>
          </p:nvPr>
        </p:nvSpPr>
        <p:spPr>
          <a:xfrm>
            <a:off x="512875" y="1380050"/>
            <a:ext cx="8093100" cy="3294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34" name="Google Shape;234;p47"/>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35" name="Google Shape;235;p4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36" name="Google Shape;236;p4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37" name="Google Shape;237;p47"/>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 Body + Caption">
  <p:cSld name="CUSTOM_2_1">
    <p:spTree>
      <p:nvGrpSpPr>
        <p:cNvPr id="1" name="Shape 238"/>
        <p:cNvGrpSpPr/>
        <p:nvPr/>
      </p:nvGrpSpPr>
      <p:grpSpPr>
        <a:xfrm>
          <a:off x="0" y="0"/>
          <a:ext cx="0" cy="0"/>
          <a:chOff x="0" y="0"/>
          <a:chExt cx="0" cy="0"/>
        </a:xfrm>
      </p:grpSpPr>
      <p:sp>
        <p:nvSpPr>
          <p:cNvPr id="239" name="Google Shape;239;p48"/>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40" name="Google Shape;240;p48"/>
          <p:cNvSpPr txBox="1">
            <a:spLocks noGrp="1"/>
          </p:cNvSpPr>
          <p:nvPr>
            <p:ph type="subTitle" idx="1"/>
          </p:nvPr>
        </p:nvSpPr>
        <p:spPr>
          <a:xfrm>
            <a:off x="503876" y="4245750"/>
            <a:ext cx="53844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000" b="1">
                <a:solidFill>
                  <a:srgbClr val="1F1F50"/>
                </a:solidFill>
              </a:defRPr>
            </a:lvl1pPr>
            <a:lvl2pPr lvl="1" algn="l">
              <a:lnSpc>
                <a:spcPct val="150000"/>
              </a:lnSpc>
              <a:spcBef>
                <a:spcPts val="1600"/>
              </a:spcBef>
              <a:spcAft>
                <a:spcPts val="0"/>
              </a:spcAft>
              <a:buSzPts val="1400"/>
              <a:buNone/>
              <a:defRPr b="1"/>
            </a:lvl2pPr>
            <a:lvl3pPr lvl="2" algn="l">
              <a:lnSpc>
                <a:spcPct val="150000"/>
              </a:lnSpc>
              <a:spcBef>
                <a:spcPts val="1600"/>
              </a:spcBef>
              <a:spcAft>
                <a:spcPts val="0"/>
              </a:spcAft>
              <a:buSzPts val="1400"/>
              <a:buNone/>
              <a:defRPr b="1"/>
            </a:lvl3pPr>
            <a:lvl4pPr lvl="3" algn="l">
              <a:lnSpc>
                <a:spcPct val="150000"/>
              </a:lnSpc>
              <a:spcBef>
                <a:spcPts val="1600"/>
              </a:spcBef>
              <a:spcAft>
                <a:spcPts val="0"/>
              </a:spcAft>
              <a:buSzPts val="1400"/>
              <a:buNone/>
              <a:defRPr b="1"/>
            </a:lvl4pPr>
            <a:lvl5pPr lvl="4" algn="l">
              <a:lnSpc>
                <a:spcPct val="150000"/>
              </a:lnSpc>
              <a:spcBef>
                <a:spcPts val="1600"/>
              </a:spcBef>
              <a:spcAft>
                <a:spcPts val="0"/>
              </a:spcAft>
              <a:buSzPts val="1400"/>
              <a:buNone/>
              <a:defRPr b="1"/>
            </a:lvl5pPr>
            <a:lvl6pPr lvl="5" algn="l">
              <a:lnSpc>
                <a:spcPct val="150000"/>
              </a:lnSpc>
              <a:spcBef>
                <a:spcPts val="1600"/>
              </a:spcBef>
              <a:spcAft>
                <a:spcPts val="0"/>
              </a:spcAft>
              <a:buSzPts val="1400"/>
              <a:buNone/>
              <a:defRPr b="1"/>
            </a:lvl6pPr>
            <a:lvl7pPr lvl="6" algn="l">
              <a:lnSpc>
                <a:spcPct val="150000"/>
              </a:lnSpc>
              <a:spcBef>
                <a:spcPts val="1600"/>
              </a:spcBef>
              <a:spcAft>
                <a:spcPts val="0"/>
              </a:spcAft>
              <a:buSzPts val="1400"/>
              <a:buNone/>
              <a:defRPr b="1"/>
            </a:lvl7pPr>
            <a:lvl8pPr lvl="7" algn="l">
              <a:lnSpc>
                <a:spcPct val="150000"/>
              </a:lnSpc>
              <a:spcBef>
                <a:spcPts val="1600"/>
              </a:spcBef>
              <a:spcAft>
                <a:spcPts val="0"/>
              </a:spcAft>
              <a:buSzPts val="1400"/>
              <a:buNone/>
              <a:defRPr b="1"/>
            </a:lvl8pPr>
            <a:lvl9pPr lvl="8" algn="l">
              <a:lnSpc>
                <a:spcPct val="150000"/>
              </a:lnSpc>
              <a:spcBef>
                <a:spcPts val="1600"/>
              </a:spcBef>
              <a:spcAft>
                <a:spcPts val="1600"/>
              </a:spcAft>
              <a:buSzPts val="1400"/>
              <a:buNone/>
              <a:defRPr b="1"/>
            </a:lvl9pPr>
          </a:lstStyle>
          <a:p>
            <a:endParaRPr/>
          </a:p>
        </p:txBody>
      </p:sp>
      <p:sp>
        <p:nvSpPr>
          <p:cNvPr id="241" name="Google Shape;241;p48"/>
          <p:cNvSpPr txBox="1">
            <a:spLocks noGrp="1"/>
          </p:cNvSpPr>
          <p:nvPr>
            <p:ph type="body" idx="2"/>
          </p:nvPr>
        </p:nvSpPr>
        <p:spPr>
          <a:xfrm>
            <a:off x="512875" y="902725"/>
            <a:ext cx="8002500" cy="29928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42" name="Google Shape;242;p4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43" name="Google Shape;243;p4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44" name="Google Shape;244;p4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45" name="Google Shape;245;p48"/>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ext Box">
  <p:cSld name="CUSTOM_2_1_2">
    <p:spTree>
      <p:nvGrpSpPr>
        <p:cNvPr id="1" name="Shape 246"/>
        <p:cNvGrpSpPr/>
        <p:nvPr/>
      </p:nvGrpSpPr>
      <p:grpSpPr>
        <a:xfrm>
          <a:off x="0" y="0"/>
          <a:ext cx="0" cy="0"/>
          <a:chOff x="0" y="0"/>
          <a:chExt cx="0" cy="0"/>
        </a:xfrm>
      </p:grpSpPr>
      <p:sp>
        <p:nvSpPr>
          <p:cNvPr id="247" name="Google Shape;247;p49"/>
          <p:cNvSpPr txBox="1">
            <a:spLocks noGrp="1"/>
          </p:cNvSpPr>
          <p:nvPr>
            <p:ph type="body" idx="1"/>
          </p:nvPr>
        </p:nvSpPr>
        <p:spPr>
          <a:xfrm>
            <a:off x="512875" y="293121"/>
            <a:ext cx="8002500" cy="4417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48" name="Google Shape;248;p4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49" name="Google Shape;249;p4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50" name="Google Shape;250;p4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51" name="Google Shape;251;p49"/>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 Body">
  <p:cSld name="CUSTOM_2_1_1">
    <p:spTree>
      <p:nvGrpSpPr>
        <p:cNvPr id="1" name="Shape 252"/>
        <p:cNvGrpSpPr/>
        <p:nvPr/>
      </p:nvGrpSpPr>
      <p:grpSpPr>
        <a:xfrm>
          <a:off x="0" y="0"/>
          <a:ext cx="0" cy="0"/>
          <a:chOff x="0" y="0"/>
          <a:chExt cx="0" cy="0"/>
        </a:xfrm>
      </p:grpSpPr>
      <p:sp>
        <p:nvSpPr>
          <p:cNvPr id="253" name="Google Shape;253;p50"/>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54" name="Google Shape;254;p50"/>
          <p:cNvSpPr txBox="1">
            <a:spLocks noGrp="1"/>
          </p:cNvSpPr>
          <p:nvPr>
            <p:ph type="body" idx="1"/>
          </p:nvPr>
        </p:nvSpPr>
        <p:spPr>
          <a:xfrm>
            <a:off x="512875" y="1055125"/>
            <a:ext cx="8002500" cy="3603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55" name="Google Shape;255;p5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56" name="Google Shape;256;p5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57" name="Google Shape;257;p5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58" name="Google Shape;258;p50"/>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Final Static Logo">
  <p:cSld name="TITLE_1_1_1">
    <p:bg>
      <p:bgPr>
        <a:solidFill>
          <a:srgbClr val="1F1F50"/>
        </a:solidFill>
        <a:effectLst/>
      </p:bgPr>
    </p:bg>
    <p:spTree>
      <p:nvGrpSpPr>
        <p:cNvPr id="1" name="Shape 20"/>
        <p:cNvGrpSpPr/>
        <p:nvPr/>
      </p:nvGrpSpPr>
      <p:grpSpPr>
        <a:xfrm>
          <a:off x="0" y="0"/>
          <a:ext cx="0" cy="0"/>
          <a:chOff x="0" y="0"/>
          <a:chExt cx="0" cy="0"/>
        </a:xfrm>
      </p:grpSpPr>
      <p:pic>
        <p:nvPicPr>
          <p:cNvPr id="21" name="Google Shape;21;p16"/>
          <p:cNvPicPr preferRelativeResize="0"/>
          <p:nvPr/>
        </p:nvPicPr>
        <p:blipFill rotWithShape="1">
          <a:blip r:embed="rId2">
            <a:alphaModFix/>
          </a:blip>
          <a:srcRect/>
          <a:stretch/>
        </p:blipFill>
        <p:spPr>
          <a:xfrm>
            <a:off x="3619500" y="2333625"/>
            <a:ext cx="1905000" cy="47625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Image Top - Text Bottom">
  <p:cSld name="CUSTOM_2_1_1_1">
    <p:spTree>
      <p:nvGrpSpPr>
        <p:cNvPr id="1" name="Shape 259"/>
        <p:cNvGrpSpPr/>
        <p:nvPr/>
      </p:nvGrpSpPr>
      <p:grpSpPr>
        <a:xfrm>
          <a:off x="0" y="0"/>
          <a:ext cx="0" cy="0"/>
          <a:chOff x="0" y="0"/>
          <a:chExt cx="0" cy="0"/>
        </a:xfrm>
      </p:grpSpPr>
      <p:sp>
        <p:nvSpPr>
          <p:cNvPr id="260" name="Google Shape;260;p51"/>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61" name="Google Shape;261;p51"/>
          <p:cNvSpPr txBox="1">
            <a:spLocks noGrp="1"/>
          </p:cNvSpPr>
          <p:nvPr>
            <p:ph type="body" idx="1"/>
          </p:nvPr>
        </p:nvSpPr>
        <p:spPr>
          <a:xfrm>
            <a:off x="512875" y="2890075"/>
            <a:ext cx="8002500" cy="18366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62" name="Google Shape;262;p5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63" name="Google Shape;263;p5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64" name="Google Shape;264;p5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65" name="Google Shape;265;p51"/>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728">
          <p15:clr>
            <a:srgbClr val="FA7B17"/>
          </p15:clr>
        </p15:guide>
        <p15:guide id="2" orient="horz" pos="576">
          <p15:clr>
            <a:srgbClr val="FA7B17"/>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Header Text 1" type="secHead">
  <p:cSld name="SECTION_HEADER">
    <p:spTree>
      <p:nvGrpSpPr>
        <p:cNvPr id="1" name="Shape 266"/>
        <p:cNvGrpSpPr/>
        <p:nvPr/>
      </p:nvGrpSpPr>
      <p:grpSpPr>
        <a:xfrm>
          <a:off x="0" y="0"/>
          <a:ext cx="0" cy="0"/>
          <a:chOff x="0" y="0"/>
          <a:chExt cx="0" cy="0"/>
        </a:xfrm>
      </p:grpSpPr>
      <p:sp>
        <p:nvSpPr>
          <p:cNvPr id="267" name="Google Shape;267;p52"/>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68" name="Google Shape;268;p5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0A1852"/>
                </a:solidFill>
                <a:latin typeface="Lato"/>
                <a:ea typeface="Lato"/>
                <a:cs typeface="Lato"/>
                <a:sym typeface="Lato"/>
              </a:rPr>
              <a:t>// </a:t>
            </a:r>
            <a:fld id="{00000000-1234-1234-1234-123412341234}" type="slidenum">
              <a:rPr lang="en" sz="900" b="1" i="0" u="none" strike="noStrike" cap="none">
                <a:solidFill>
                  <a:srgbClr val="0A1852"/>
                </a:solidFill>
                <a:latin typeface="Lato"/>
                <a:ea typeface="Lato"/>
                <a:cs typeface="Lato"/>
                <a:sym typeface="Lato"/>
              </a:rPr>
              <a:t>‹#›</a:t>
            </a:fld>
            <a:endParaRPr sz="900" b="1" i="0" u="none" strike="noStrike" cap="none">
              <a:solidFill>
                <a:srgbClr val="0A1852"/>
              </a:solidFill>
              <a:latin typeface="Lato"/>
              <a:ea typeface="Lato"/>
              <a:cs typeface="Lato"/>
              <a:sym typeface="Lato"/>
            </a:endParaRPr>
          </a:p>
        </p:txBody>
      </p:sp>
      <p:pic>
        <p:nvPicPr>
          <p:cNvPr id="269" name="Google Shape;269;p52"/>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Section Header Text 2">
  <p:cSld name="SECTION_HEADER_1">
    <p:spTree>
      <p:nvGrpSpPr>
        <p:cNvPr id="1" name="Shape 270"/>
        <p:cNvGrpSpPr/>
        <p:nvPr/>
      </p:nvGrpSpPr>
      <p:grpSpPr>
        <a:xfrm>
          <a:off x="0" y="0"/>
          <a:ext cx="0" cy="0"/>
          <a:chOff x="0" y="0"/>
          <a:chExt cx="0" cy="0"/>
        </a:xfrm>
      </p:grpSpPr>
      <p:sp>
        <p:nvSpPr>
          <p:cNvPr id="271" name="Google Shape;271;p53"/>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4800"/>
              <a:buNone/>
              <a:defRPr sz="4800">
                <a:solidFill>
                  <a:schemeClr val="lt1"/>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72" name="Google Shape;272;p5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273" name="Google Shape;273;p53"/>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 Frames 4">
  <p:cSld name="CUSTOM_12">
    <p:spTree>
      <p:nvGrpSpPr>
        <p:cNvPr id="1" name="Shape 274"/>
        <p:cNvGrpSpPr/>
        <p:nvPr/>
      </p:nvGrpSpPr>
      <p:grpSpPr>
        <a:xfrm>
          <a:off x="0" y="0"/>
          <a:ext cx="0" cy="0"/>
          <a:chOff x="0" y="0"/>
          <a:chExt cx="0" cy="0"/>
        </a:xfrm>
      </p:grpSpPr>
      <p:pic>
        <p:nvPicPr>
          <p:cNvPr id="275" name="Google Shape;275;p54"/>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 Sub Title + 2 Images Grey">
  <p:cSld name="TITLE_ONLY_1">
    <p:spTree>
      <p:nvGrpSpPr>
        <p:cNvPr id="1" name="Shape 276"/>
        <p:cNvGrpSpPr/>
        <p:nvPr/>
      </p:nvGrpSpPr>
      <p:grpSpPr>
        <a:xfrm>
          <a:off x="0" y="0"/>
          <a:ext cx="0" cy="0"/>
          <a:chOff x="0" y="0"/>
          <a:chExt cx="0" cy="0"/>
        </a:xfrm>
      </p:grpSpPr>
      <p:sp>
        <p:nvSpPr>
          <p:cNvPr id="277" name="Google Shape;277;p55"/>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 name="Google Shape;278;p55"/>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279" name="Google Shape;279;p5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80" name="Google Shape;280;p5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81" name="Google Shape;281;p5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82" name="Google Shape;282;p55"/>
          <p:cNvSpPr txBox="1">
            <a:spLocks noGrp="1"/>
          </p:cNvSpPr>
          <p:nvPr>
            <p:ph type="subTitle" idx="1"/>
          </p:nvPr>
        </p:nvSpPr>
        <p:spPr>
          <a:xfrm>
            <a:off x="503874" y="939925"/>
            <a:ext cx="3603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pic>
        <p:nvPicPr>
          <p:cNvPr id="283" name="Google Shape;283;p55"/>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2881">
          <p15:clr>
            <a:srgbClr val="FA7B17"/>
          </p15:clr>
        </p15:guide>
        <p15:guide id="2" orient="horz" pos="1063">
          <p15:clr>
            <a:srgbClr val="FA7B17"/>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 Sub Title + 3 Images Grey">
  <p:cSld name="TITLE_ONLY_1_1">
    <p:spTree>
      <p:nvGrpSpPr>
        <p:cNvPr id="1" name="Shape 284"/>
        <p:cNvGrpSpPr/>
        <p:nvPr/>
      </p:nvGrpSpPr>
      <p:grpSpPr>
        <a:xfrm>
          <a:off x="0" y="0"/>
          <a:ext cx="0" cy="0"/>
          <a:chOff x="0" y="0"/>
          <a:chExt cx="0" cy="0"/>
        </a:xfrm>
      </p:grpSpPr>
      <p:sp>
        <p:nvSpPr>
          <p:cNvPr id="285" name="Google Shape;285;p56"/>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p56"/>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287" name="Google Shape;287;p56"/>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88" name="Google Shape;288;p5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89" name="Google Shape;289;p5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90" name="Google Shape;290;p56"/>
          <p:cNvSpPr txBox="1">
            <a:spLocks noGrp="1"/>
          </p:cNvSpPr>
          <p:nvPr>
            <p:ph type="subTitle" idx="1"/>
          </p:nvPr>
        </p:nvSpPr>
        <p:spPr>
          <a:xfrm>
            <a:off x="503873" y="939925"/>
            <a:ext cx="3765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91" name="Google Shape;291;p56"/>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1915">
          <p15:clr>
            <a:srgbClr val="FA7B17"/>
          </p15:clr>
        </p15:guide>
        <p15:guide id="2" orient="horz" pos="1063">
          <p15:clr>
            <a:srgbClr val="FA7B17"/>
          </p15:clr>
        </p15:guide>
        <p15:guide id="3" pos="3845">
          <p15:clr>
            <a:srgbClr val="FA7B17"/>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 Sub Title + 1 Image Grey">
  <p:cSld name="TITLE_ONLY_1_1_1">
    <p:spTree>
      <p:nvGrpSpPr>
        <p:cNvPr id="1" name="Shape 292"/>
        <p:cNvGrpSpPr/>
        <p:nvPr/>
      </p:nvGrpSpPr>
      <p:grpSpPr>
        <a:xfrm>
          <a:off x="0" y="0"/>
          <a:ext cx="0" cy="0"/>
          <a:chOff x="0" y="0"/>
          <a:chExt cx="0" cy="0"/>
        </a:xfrm>
      </p:grpSpPr>
      <p:sp>
        <p:nvSpPr>
          <p:cNvPr id="293" name="Google Shape;293;p57"/>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 name="Google Shape;294;p57"/>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295" name="Google Shape;295;p57"/>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96" name="Google Shape;296;p5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97" name="Google Shape;297;p5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98" name="Google Shape;298;p57"/>
          <p:cNvSpPr txBox="1">
            <a:spLocks noGrp="1"/>
          </p:cNvSpPr>
          <p:nvPr>
            <p:ph type="subTitle" idx="1"/>
          </p:nvPr>
        </p:nvSpPr>
        <p:spPr>
          <a:xfrm>
            <a:off x="503874" y="939925"/>
            <a:ext cx="3482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99" name="Google Shape;299;p57"/>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 Sub Title + 1 Image India Ink">
  <p:cSld name="TITLE_ONLY_1_1_1_1">
    <p:spTree>
      <p:nvGrpSpPr>
        <p:cNvPr id="1" name="Shape 300"/>
        <p:cNvGrpSpPr/>
        <p:nvPr/>
      </p:nvGrpSpPr>
      <p:grpSpPr>
        <a:xfrm>
          <a:off x="0" y="0"/>
          <a:ext cx="0" cy="0"/>
          <a:chOff x="0" y="0"/>
          <a:chExt cx="0" cy="0"/>
        </a:xfrm>
      </p:grpSpPr>
      <p:pic>
        <p:nvPicPr>
          <p:cNvPr id="301" name="Google Shape;301;p5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02" name="Google Shape;302;p5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03" name="Google Shape;303;p5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304" name="Google Shape;304;p58"/>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p58"/>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sp>
        <p:nvSpPr>
          <p:cNvPr id="306" name="Google Shape;306;p58"/>
          <p:cNvSpPr txBox="1">
            <a:spLocks noGrp="1"/>
          </p:cNvSpPr>
          <p:nvPr>
            <p:ph type="subTitle" idx="1"/>
          </p:nvPr>
        </p:nvSpPr>
        <p:spPr>
          <a:xfrm>
            <a:off x="503874" y="939925"/>
            <a:ext cx="35829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pic>
        <p:nvPicPr>
          <p:cNvPr id="307" name="Google Shape;307;p58"/>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08"/>
        <p:cNvGrpSpPr/>
        <p:nvPr/>
      </p:nvGrpSpPr>
      <p:grpSpPr>
        <a:xfrm>
          <a:off x="0" y="0"/>
          <a:ext cx="0" cy="0"/>
          <a:chOff x="0" y="0"/>
          <a:chExt cx="0" cy="0"/>
        </a:xfrm>
      </p:grpSpPr>
      <p:sp>
        <p:nvSpPr>
          <p:cNvPr id="309" name="Google Shape;309;p59"/>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Clr>
                <a:srgbClr val="1F1F50"/>
              </a:buClr>
              <a:buSzPts val="1800"/>
              <a:buNone/>
              <a:defRPr b="1">
                <a:solidFill>
                  <a:srgbClr val="1F1F50"/>
                </a:solidFill>
              </a:defRPr>
            </a:lvl1pPr>
          </a:lstStyle>
          <a:p>
            <a:endParaRPr/>
          </a:p>
        </p:txBody>
      </p:sp>
      <p:pic>
        <p:nvPicPr>
          <p:cNvPr id="310" name="Google Shape;310;p5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11" name="Google Shape;311;p5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12" name="Google Shape;312;p5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313" name="Google Shape;313;p59"/>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lank + Footer">
  <p:cSld name="CAPTION_ONLY_1">
    <p:spTree>
      <p:nvGrpSpPr>
        <p:cNvPr id="1" name="Shape 314"/>
        <p:cNvGrpSpPr/>
        <p:nvPr/>
      </p:nvGrpSpPr>
      <p:grpSpPr>
        <a:xfrm>
          <a:off x="0" y="0"/>
          <a:ext cx="0" cy="0"/>
          <a:chOff x="0" y="0"/>
          <a:chExt cx="0" cy="0"/>
        </a:xfrm>
      </p:grpSpPr>
      <p:pic>
        <p:nvPicPr>
          <p:cNvPr id="315" name="Google Shape;315;p6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16" name="Google Shape;316;p6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17" name="Google Shape;317;p6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318" name="Google Shape;318;p60"/>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mage Left - Text Right">
  <p:cSld name="CUSTOM">
    <p:spTree>
      <p:nvGrpSpPr>
        <p:cNvPr id="1" name="Shape 22"/>
        <p:cNvGrpSpPr/>
        <p:nvPr/>
      </p:nvGrpSpPr>
      <p:grpSpPr>
        <a:xfrm>
          <a:off x="0" y="0"/>
          <a:ext cx="0" cy="0"/>
          <a:chOff x="0" y="0"/>
          <a:chExt cx="0" cy="0"/>
        </a:xfrm>
      </p:grpSpPr>
      <p:pic>
        <p:nvPicPr>
          <p:cNvPr id="23" name="Google Shape;23;p17"/>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4" name="Google Shape;24;p1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5" name="Google Shape;25;p1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6" name="Google Shape;26;p17"/>
          <p:cNvSpPr txBox="1">
            <a:spLocks noGrp="1"/>
          </p:cNvSpPr>
          <p:nvPr>
            <p:ph type="title"/>
          </p:nvPr>
        </p:nvSpPr>
        <p:spPr>
          <a:xfrm>
            <a:off x="3720884" y="229550"/>
            <a:ext cx="52836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7" name="Google Shape;27;p17"/>
          <p:cNvSpPr txBox="1">
            <a:spLocks noGrp="1"/>
          </p:cNvSpPr>
          <p:nvPr>
            <p:ph type="subTitle" idx="1"/>
          </p:nvPr>
        </p:nvSpPr>
        <p:spPr>
          <a:xfrm>
            <a:off x="3730147" y="787525"/>
            <a:ext cx="4151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28" name="Google Shape;28;p17"/>
          <p:cNvSpPr txBox="1">
            <a:spLocks noGrp="1"/>
          </p:cNvSpPr>
          <p:nvPr>
            <p:ph type="body" idx="2"/>
          </p:nvPr>
        </p:nvSpPr>
        <p:spPr>
          <a:xfrm>
            <a:off x="3739151" y="1303850"/>
            <a:ext cx="51615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pos="2269">
          <p15:clr>
            <a:srgbClr val="FA7B17"/>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Blank - India Ink" type="blank">
  <p:cSld name="BLANK">
    <p:spTree>
      <p:nvGrpSpPr>
        <p:cNvPr id="1" name="Shape 319"/>
        <p:cNvGrpSpPr/>
        <p:nvPr/>
      </p:nvGrpSpPr>
      <p:grpSpPr>
        <a:xfrm>
          <a:off x="0" y="0"/>
          <a:ext cx="0" cy="0"/>
          <a:chOff x="0" y="0"/>
          <a:chExt cx="0" cy="0"/>
        </a:xfrm>
      </p:grpSpPr>
      <p:sp>
        <p:nvSpPr>
          <p:cNvPr id="320" name="Google Shape;320;p6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321" name="Google Shape;321;p61"/>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lank - Jodhpur">
  <p:cSld name="CUSTOM_8">
    <p:spTree>
      <p:nvGrpSpPr>
        <p:cNvPr id="1" name="Shape 322"/>
        <p:cNvGrpSpPr/>
        <p:nvPr/>
      </p:nvGrpSpPr>
      <p:grpSpPr>
        <a:xfrm>
          <a:off x="0" y="0"/>
          <a:ext cx="0" cy="0"/>
          <a:chOff x="0" y="0"/>
          <a:chExt cx="0" cy="0"/>
        </a:xfrm>
      </p:grpSpPr>
      <p:sp>
        <p:nvSpPr>
          <p:cNvPr id="323" name="Google Shape;323;p6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324" name="Google Shape;324;p62"/>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Blank - Basant">
  <p:cSld name="CUSTOM_9">
    <p:spTree>
      <p:nvGrpSpPr>
        <p:cNvPr id="1" name="Shape 325"/>
        <p:cNvGrpSpPr/>
        <p:nvPr/>
      </p:nvGrpSpPr>
      <p:grpSpPr>
        <a:xfrm>
          <a:off x="0" y="0"/>
          <a:ext cx="0" cy="0"/>
          <a:chOff x="0" y="0"/>
          <a:chExt cx="0" cy="0"/>
        </a:xfrm>
      </p:grpSpPr>
      <p:sp>
        <p:nvSpPr>
          <p:cNvPr id="326" name="Google Shape;326;p6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141414"/>
                </a:solidFill>
                <a:latin typeface="Lato"/>
                <a:ea typeface="Lato"/>
                <a:cs typeface="Lato"/>
                <a:sym typeface="Lato"/>
              </a:rPr>
              <a:t>// </a:t>
            </a:r>
            <a:fld id="{00000000-1234-1234-1234-123412341234}" type="slidenum">
              <a:rPr lang="en" sz="900" b="1" i="0" u="none" strike="noStrike" cap="none">
                <a:solidFill>
                  <a:srgbClr val="141414"/>
                </a:solidFill>
                <a:latin typeface="Lato"/>
                <a:ea typeface="Lato"/>
                <a:cs typeface="Lato"/>
                <a:sym typeface="Lato"/>
              </a:rPr>
              <a:t>‹#›</a:t>
            </a:fld>
            <a:endParaRPr sz="900" b="1" i="0" u="none" strike="noStrike" cap="none">
              <a:solidFill>
                <a:srgbClr val="141414"/>
              </a:solidFill>
              <a:latin typeface="Lato"/>
              <a:ea typeface="Lato"/>
              <a:cs typeface="Lato"/>
              <a:sym typeface="Lato"/>
            </a:endParaRPr>
          </a:p>
        </p:txBody>
      </p:sp>
      <p:pic>
        <p:nvPicPr>
          <p:cNvPr id="327" name="Google Shape;327;p63"/>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Blank - Kohl">
  <p:cSld name="CUSTOM_9_1">
    <p:spTree>
      <p:nvGrpSpPr>
        <p:cNvPr id="1" name="Shape 328"/>
        <p:cNvGrpSpPr/>
        <p:nvPr/>
      </p:nvGrpSpPr>
      <p:grpSpPr>
        <a:xfrm>
          <a:off x="0" y="0"/>
          <a:ext cx="0" cy="0"/>
          <a:chOff x="0" y="0"/>
          <a:chExt cx="0" cy="0"/>
        </a:xfrm>
      </p:grpSpPr>
      <p:sp>
        <p:nvSpPr>
          <p:cNvPr id="329" name="Google Shape;329;p6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330" name="Google Shape;330;p64"/>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Blank - Indus">
  <p:cSld name="CUSTOM_10">
    <p:spTree>
      <p:nvGrpSpPr>
        <p:cNvPr id="1" name="Shape 331"/>
        <p:cNvGrpSpPr/>
        <p:nvPr/>
      </p:nvGrpSpPr>
      <p:grpSpPr>
        <a:xfrm>
          <a:off x="0" y="0"/>
          <a:ext cx="0" cy="0"/>
          <a:chOff x="0" y="0"/>
          <a:chExt cx="0" cy="0"/>
        </a:xfrm>
      </p:grpSpPr>
      <p:sp>
        <p:nvSpPr>
          <p:cNvPr id="332" name="Google Shape;332;p6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141414"/>
                </a:solidFill>
                <a:latin typeface="Lato"/>
                <a:ea typeface="Lato"/>
                <a:cs typeface="Lato"/>
                <a:sym typeface="Lato"/>
              </a:rPr>
              <a:t>// </a:t>
            </a:r>
            <a:fld id="{00000000-1234-1234-1234-123412341234}" type="slidenum">
              <a:rPr lang="en" sz="900" b="1" i="0" u="none" strike="noStrike" cap="none">
                <a:solidFill>
                  <a:srgbClr val="141414"/>
                </a:solidFill>
                <a:latin typeface="Lato"/>
                <a:ea typeface="Lato"/>
                <a:cs typeface="Lato"/>
                <a:sym typeface="Lato"/>
              </a:rPr>
              <a:t>‹#›</a:t>
            </a:fld>
            <a:endParaRPr sz="900" b="1" i="0" u="none" strike="noStrike" cap="none">
              <a:solidFill>
                <a:srgbClr val="141414"/>
              </a:solidFill>
              <a:latin typeface="Lato"/>
              <a:ea typeface="Lato"/>
              <a:cs typeface="Lato"/>
              <a:sym typeface="Lato"/>
            </a:endParaRPr>
          </a:p>
        </p:txBody>
      </p:sp>
      <p:pic>
        <p:nvPicPr>
          <p:cNvPr id="333" name="Google Shape;333;p65"/>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Image Right - Text Left">
  <p:cSld name="CUSTOM_11">
    <p:spTree>
      <p:nvGrpSpPr>
        <p:cNvPr id="1" name="Shape 29"/>
        <p:cNvGrpSpPr/>
        <p:nvPr/>
      </p:nvGrpSpPr>
      <p:grpSpPr>
        <a:xfrm>
          <a:off x="0" y="0"/>
          <a:ext cx="0" cy="0"/>
          <a:chOff x="0" y="0"/>
          <a:chExt cx="0" cy="0"/>
        </a:xfrm>
      </p:grpSpPr>
      <p:pic>
        <p:nvPicPr>
          <p:cNvPr id="30" name="Google Shape;30;p1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1" name="Google Shape;31;p1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2" name="Google Shape;32;p1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33" name="Google Shape;33;p18"/>
          <p:cNvSpPr txBox="1">
            <a:spLocks noGrp="1"/>
          </p:cNvSpPr>
          <p:nvPr>
            <p:ph type="title"/>
          </p:nvPr>
        </p:nvSpPr>
        <p:spPr>
          <a:xfrm>
            <a:off x="494625" y="229550"/>
            <a:ext cx="4900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34" name="Google Shape;34;p18"/>
          <p:cNvSpPr txBox="1">
            <a:spLocks noGrp="1"/>
          </p:cNvSpPr>
          <p:nvPr>
            <p:ph type="subTitle" idx="1"/>
          </p:nvPr>
        </p:nvSpPr>
        <p:spPr>
          <a:xfrm>
            <a:off x="503875" y="787525"/>
            <a:ext cx="48912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35" name="Google Shape;35;p18"/>
          <p:cNvSpPr txBox="1">
            <a:spLocks noGrp="1"/>
          </p:cNvSpPr>
          <p:nvPr>
            <p:ph type="body" idx="2"/>
          </p:nvPr>
        </p:nvSpPr>
        <p:spPr>
          <a:xfrm>
            <a:off x="512875" y="1456250"/>
            <a:ext cx="48318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pos="3491">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 Columns">
  <p:cSld name="CUSTOM_1">
    <p:spTree>
      <p:nvGrpSpPr>
        <p:cNvPr id="1" name="Shape 36"/>
        <p:cNvGrpSpPr/>
        <p:nvPr/>
      </p:nvGrpSpPr>
      <p:grpSpPr>
        <a:xfrm>
          <a:off x="0" y="0"/>
          <a:ext cx="0" cy="0"/>
          <a:chOff x="0" y="0"/>
          <a:chExt cx="0" cy="0"/>
        </a:xfrm>
      </p:grpSpPr>
      <p:sp>
        <p:nvSpPr>
          <p:cNvPr id="37" name="Google Shape;37;p19"/>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38" name="Google Shape;38;p19"/>
          <p:cNvSpPr txBox="1">
            <a:spLocks noGrp="1"/>
          </p:cNvSpPr>
          <p:nvPr>
            <p:ph type="subTitle" idx="1"/>
          </p:nvPr>
        </p:nvSpPr>
        <p:spPr>
          <a:xfrm>
            <a:off x="49180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39" name="Google Shape;39;p1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40" name="Google Shape;40;p19"/>
          <p:cNvSpPr txBox="1">
            <a:spLocks noGrp="1"/>
          </p:cNvSpPr>
          <p:nvPr>
            <p:ph type="body" idx="2"/>
          </p:nvPr>
        </p:nvSpPr>
        <p:spPr>
          <a:xfrm>
            <a:off x="49752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41" name="Google Shape;41;p1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42" name="Google Shape;42;p1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43" name="Google Shape;43;p19"/>
          <p:cNvSpPr txBox="1">
            <a:spLocks noGrp="1"/>
          </p:cNvSpPr>
          <p:nvPr>
            <p:ph type="subTitle" idx="3"/>
          </p:nvPr>
        </p:nvSpPr>
        <p:spPr>
          <a:xfrm>
            <a:off x="486165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44" name="Google Shape;44;p19"/>
          <p:cNvSpPr txBox="1">
            <a:spLocks noGrp="1"/>
          </p:cNvSpPr>
          <p:nvPr>
            <p:ph type="body" idx="4"/>
          </p:nvPr>
        </p:nvSpPr>
        <p:spPr>
          <a:xfrm>
            <a:off x="486737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orient="horz" pos="1058">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3 Columns">
  <p:cSld name="CUSTOM_1_1">
    <p:spTree>
      <p:nvGrpSpPr>
        <p:cNvPr id="1" name="Shape 45"/>
        <p:cNvGrpSpPr/>
        <p:nvPr/>
      </p:nvGrpSpPr>
      <p:grpSpPr>
        <a:xfrm>
          <a:off x="0" y="0"/>
          <a:ext cx="0" cy="0"/>
          <a:chOff x="0" y="0"/>
          <a:chExt cx="0" cy="0"/>
        </a:xfrm>
      </p:grpSpPr>
      <p:sp>
        <p:nvSpPr>
          <p:cNvPr id="46" name="Google Shape;46;p20"/>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47" name="Google Shape;47;p20"/>
          <p:cNvSpPr txBox="1">
            <a:spLocks noGrp="1"/>
          </p:cNvSpPr>
          <p:nvPr>
            <p:ph type="subTitle" idx="1"/>
          </p:nvPr>
        </p:nvSpPr>
        <p:spPr>
          <a:xfrm>
            <a:off x="4918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48" name="Google Shape;48;p2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49" name="Google Shape;49;p20"/>
          <p:cNvSpPr txBox="1">
            <a:spLocks noGrp="1"/>
          </p:cNvSpPr>
          <p:nvPr>
            <p:ph type="body" idx="2"/>
          </p:nvPr>
        </p:nvSpPr>
        <p:spPr>
          <a:xfrm>
            <a:off x="4952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50" name="Google Shape;50;p2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51" name="Google Shape;51;p2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52" name="Google Shape;52;p20"/>
          <p:cNvSpPr txBox="1">
            <a:spLocks noGrp="1"/>
          </p:cNvSpPr>
          <p:nvPr>
            <p:ph type="subTitle" idx="3"/>
          </p:nvPr>
        </p:nvSpPr>
        <p:spPr>
          <a:xfrm>
            <a:off x="6339775"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53" name="Google Shape;53;p20"/>
          <p:cNvSpPr txBox="1">
            <a:spLocks noGrp="1"/>
          </p:cNvSpPr>
          <p:nvPr>
            <p:ph type="body" idx="4"/>
          </p:nvPr>
        </p:nvSpPr>
        <p:spPr>
          <a:xfrm>
            <a:off x="6343200"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54" name="Google Shape;54;p20"/>
          <p:cNvSpPr txBox="1">
            <a:spLocks noGrp="1"/>
          </p:cNvSpPr>
          <p:nvPr>
            <p:ph type="subTitle" idx="5"/>
          </p:nvPr>
        </p:nvSpPr>
        <p:spPr>
          <a:xfrm>
            <a:off x="34175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55" name="Google Shape;55;p20"/>
          <p:cNvSpPr txBox="1">
            <a:spLocks noGrp="1"/>
          </p:cNvSpPr>
          <p:nvPr>
            <p:ph type="body" idx="6"/>
          </p:nvPr>
        </p:nvSpPr>
        <p:spPr>
          <a:xfrm>
            <a:off x="34209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orient="horz" pos="1053">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3 Columns with Images">
  <p:cSld name="CUSTOM_1_1_1">
    <p:spTree>
      <p:nvGrpSpPr>
        <p:cNvPr id="1" name="Shape 56"/>
        <p:cNvGrpSpPr/>
        <p:nvPr/>
      </p:nvGrpSpPr>
      <p:grpSpPr>
        <a:xfrm>
          <a:off x="0" y="0"/>
          <a:ext cx="0" cy="0"/>
          <a:chOff x="0" y="0"/>
          <a:chExt cx="0" cy="0"/>
        </a:xfrm>
      </p:grpSpPr>
      <p:sp>
        <p:nvSpPr>
          <p:cNvPr id="57" name="Google Shape;57;p21"/>
          <p:cNvSpPr txBox="1">
            <a:spLocks noGrp="1"/>
          </p:cNvSpPr>
          <p:nvPr>
            <p:ph type="subTitle" idx="1"/>
          </p:nvPr>
        </p:nvSpPr>
        <p:spPr>
          <a:xfrm>
            <a:off x="122175" y="2491891"/>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pic>
        <p:nvPicPr>
          <p:cNvPr id="58" name="Google Shape;58;p2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59" name="Google Shape;59;p21"/>
          <p:cNvSpPr txBox="1">
            <a:spLocks noGrp="1"/>
          </p:cNvSpPr>
          <p:nvPr>
            <p:ph type="body" idx="2"/>
          </p:nvPr>
        </p:nvSpPr>
        <p:spPr>
          <a:xfrm>
            <a:off x="124300" y="2834552"/>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60" name="Google Shape;60;p2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61" name="Google Shape;61;p2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62" name="Google Shape;62;p21"/>
          <p:cNvSpPr txBox="1">
            <a:spLocks noGrp="1"/>
          </p:cNvSpPr>
          <p:nvPr>
            <p:ph type="subTitle" idx="3"/>
          </p:nvPr>
        </p:nvSpPr>
        <p:spPr>
          <a:xfrm>
            <a:off x="92100" y="2112316"/>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63" name="Google Shape;63;p21"/>
          <p:cNvSpPr txBox="1">
            <a:spLocks noGrp="1"/>
          </p:cNvSpPr>
          <p:nvPr>
            <p:ph type="subTitle" idx="4"/>
          </p:nvPr>
        </p:nvSpPr>
        <p:spPr>
          <a:xfrm>
            <a:off x="3169538" y="2491928"/>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64" name="Google Shape;64;p21"/>
          <p:cNvSpPr txBox="1">
            <a:spLocks noGrp="1"/>
          </p:cNvSpPr>
          <p:nvPr>
            <p:ph type="body" idx="5"/>
          </p:nvPr>
        </p:nvSpPr>
        <p:spPr>
          <a:xfrm>
            <a:off x="3171667" y="2834578"/>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65" name="Google Shape;65;p21"/>
          <p:cNvSpPr txBox="1">
            <a:spLocks noGrp="1"/>
          </p:cNvSpPr>
          <p:nvPr>
            <p:ph type="subTitle" idx="6"/>
          </p:nvPr>
        </p:nvSpPr>
        <p:spPr>
          <a:xfrm>
            <a:off x="3139463" y="2112353"/>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66" name="Google Shape;66;p21"/>
          <p:cNvSpPr txBox="1">
            <a:spLocks noGrp="1"/>
          </p:cNvSpPr>
          <p:nvPr>
            <p:ph type="subTitle" idx="7"/>
          </p:nvPr>
        </p:nvSpPr>
        <p:spPr>
          <a:xfrm>
            <a:off x="6246988" y="2471797"/>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67" name="Google Shape;67;p21"/>
          <p:cNvSpPr txBox="1">
            <a:spLocks noGrp="1"/>
          </p:cNvSpPr>
          <p:nvPr>
            <p:ph type="body" idx="8"/>
          </p:nvPr>
        </p:nvSpPr>
        <p:spPr>
          <a:xfrm>
            <a:off x="6249121" y="2820575"/>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68" name="Google Shape;68;p21"/>
          <p:cNvSpPr txBox="1">
            <a:spLocks noGrp="1"/>
          </p:cNvSpPr>
          <p:nvPr>
            <p:ph type="subTitle" idx="9"/>
          </p:nvPr>
        </p:nvSpPr>
        <p:spPr>
          <a:xfrm>
            <a:off x="6216913" y="2092222"/>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Tree>
  </p:cSld>
  <p:clrMapOvr>
    <a:masterClrMapping/>
  </p:clrMapOvr>
  <p:extLst>
    <p:ext uri="{DCECCB84-F9BA-43D5-87BE-67443E8EF086}">
      <p15:sldGuideLst xmlns:p15="http://schemas.microsoft.com/office/powerpoint/2012/main">
        <p15:guide id="1" orient="horz" pos="1299">
          <p15:clr>
            <a:srgbClr val="FA7B17"/>
          </p15:clr>
        </p15:guide>
        <p15:guide id="2" pos="1892">
          <p15:clr>
            <a:srgbClr val="FA7B17"/>
          </p15:clr>
        </p15:guide>
        <p15:guide id="3" pos="1934">
          <p15:clr>
            <a:srgbClr val="FA7B17"/>
          </p15:clr>
        </p15:guide>
        <p15:guide id="4" pos="3826">
          <p15:clr>
            <a:srgbClr val="FA7B17"/>
          </p15:clr>
        </p15:guide>
        <p15:guide id="5" pos="3868">
          <p15:clr>
            <a:srgbClr val="FA7B17"/>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26" Type="http://schemas.openxmlformats.org/officeDocument/2006/relationships/slideLayout" Target="../slideLayouts/slideLayout51.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5" Type="http://schemas.openxmlformats.org/officeDocument/2006/relationships/slideLayout" Target="../slideLayouts/slideLayout50.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29" Type="http://schemas.openxmlformats.org/officeDocument/2006/relationships/slideLayout" Target="../slideLayouts/slideLayout54.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24" Type="http://schemas.openxmlformats.org/officeDocument/2006/relationships/slideLayout" Target="../slideLayouts/slideLayout49.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slideLayout" Target="../slideLayouts/slideLayout48.xml"/><Relationship Id="rId28" Type="http://schemas.openxmlformats.org/officeDocument/2006/relationships/slideLayout" Target="../slideLayouts/slideLayout53.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slideLayout" Target="../slideLayouts/slideLayout47.xml"/><Relationship Id="rId27" Type="http://schemas.openxmlformats.org/officeDocument/2006/relationships/slideLayout" Target="../slideLayouts/slideLayout52.xml"/><Relationship Id="rId30"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1F1F50"/>
              </a:buClr>
              <a:buSzPts val="2800"/>
              <a:buFont typeface="Lato Black"/>
              <a:buNone/>
              <a:defRPr sz="2800" b="0" i="0" u="none" strike="noStrike" cap="none">
                <a:solidFill>
                  <a:srgbClr val="1F1F50"/>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50000"/>
              </a:lnSpc>
              <a:spcBef>
                <a:spcPts val="0"/>
              </a:spcBef>
              <a:spcAft>
                <a:spcPts val="0"/>
              </a:spcAft>
              <a:buClr>
                <a:schemeClr val="dk1"/>
              </a:buClr>
              <a:buSzPts val="1800"/>
              <a:buFont typeface="Lato"/>
              <a:buChar char="●"/>
              <a:defRPr sz="1800" b="0" i="0" u="none" strike="noStrike" cap="none">
                <a:solidFill>
                  <a:schemeClr val="dk1"/>
                </a:solidFill>
                <a:latin typeface="Lato"/>
                <a:ea typeface="Lato"/>
                <a:cs typeface="Lato"/>
                <a:sym typeface="Lato"/>
              </a:defRPr>
            </a:lvl1pPr>
            <a:lvl2pPr marL="914400" marR="0" lvl="1"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2pPr>
            <a:lvl3pPr marL="1371600" marR="0" lvl="2"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3pPr>
            <a:lvl4pPr marL="1828800" marR="0" lvl="3"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4pPr>
            <a:lvl5pPr marL="2286000" marR="0" lvl="4"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5pPr>
            <a:lvl6pPr marL="2743200" marR="0" lvl="5"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6pPr>
            <a:lvl7pPr marL="3200400" marR="0" lvl="6"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7pPr>
            <a:lvl8pPr marL="3657600" marR="0" lvl="7"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8pPr>
            <a:lvl9pPr marL="4114800" marR="0" lvl="8" indent="-317500" algn="l" rtl="0">
              <a:lnSpc>
                <a:spcPct val="150000"/>
              </a:lnSpc>
              <a:spcBef>
                <a:spcPts val="1600"/>
              </a:spcBef>
              <a:spcAft>
                <a:spcPts val="1600"/>
              </a:spcAft>
              <a:buClr>
                <a:schemeClr val="dk1"/>
              </a:buClr>
              <a:buSzPts val="1400"/>
              <a:buFont typeface="Lato"/>
              <a:buChar char="■"/>
              <a:defRPr sz="1400" b="0" i="0" u="none" strike="noStrike" cap="none">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61"/>
        <p:cNvGrpSpPr/>
        <p:nvPr/>
      </p:nvGrpSpPr>
      <p:grpSpPr>
        <a:xfrm>
          <a:off x="0" y="0"/>
          <a:ext cx="0" cy="0"/>
          <a:chOff x="0" y="0"/>
          <a:chExt cx="0" cy="0"/>
        </a:xfrm>
      </p:grpSpPr>
      <p:sp>
        <p:nvSpPr>
          <p:cNvPr id="162" name="Google Shape;162;p1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1F1F50"/>
              </a:buClr>
              <a:buSzPts val="2800"/>
              <a:buFont typeface="Lato Black"/>
              <a:buNone/>
              <a:defRPr sz="2800" b="0" i="0" u="none" strike="noStrike" cap="none">
                <a:solidFill>
                  <a:srgbClr val="1F1F50"/>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163" name="Google Shape;163;p1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50000"/>
              </a:lnSpc>
              <a:spcBef>
                <a:spcPts val="0"/>
              </a:spcBef>
              <a:spcAft>
                <a:spcPts val="0"/>
              </a:spcAft>
              <a:buClr>
                <a:schemeClr val="dk1"/>
              </a:buClr>
              <a:buSzPts val="1800"/>
              <a:buFont typeface="Lato"/>
              <a:buChar char="●"/>
              <a:defRPr sz="1800" b="0" i="0" u="none" strike="noStrike" cap="none">
                <a:solidFill>
                  <a:schemeClr val="dk1"/>
                </a:solidFill>
                <a:latin typeface="Lato"/>
                <a:ea typeface="Lato"/>
                <a:cs typeface="Lato"/>
                <a:sym typeface="Lato"/>
              </a:defRPr>
            </a:lvl1pPr>
            <a:lvl2pPr marL="914400" marR="0" lvl="1"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2pPr>
            <a:lvl3pPr marL="1371600" marR="0" lvl="2"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3pPr>
            <a:lvl4pPr marL="1828800" marR="0" lvl="3"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4pPr>
            <a:lvl5pPr marL="2286000" marR="0" lvl="4"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5pPr>
            <a:lvl6pPr marL="2743200" marR="0" lvl="5"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6pPr>
            <a:lvl7pPr marL="3200400" marR="0" lvl="6"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7pPr>
            <a:lvl8pPr marL="3657600" marR="0" lvl="7"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8pPr>
            <a:lvl9pPr marL="4114800" marR="0" lvl="8" indent="-317500" algn="l" rtl="0">
              <a:lnSpc>
                <a:spcPct val="150000"/>
              </a:lnSpc>
              <a:spcBef>
                <a:spcPts val="1600"/>
              </a:spcBef>
              <a:spcAft>
                <a:spcPts val="1600"/>
              </a:spcAft>
              <a:buClr>
                <a:schemeClr val="dk1"/>
              </a:buClr>
              <a:buSzPts val="1400"/>
              <a:buFont typeface="Lato"/>
              <a:buChar char="■"/>
              <a:defRPr sz="1400" b="0" i="0" u="none" strike="noStrike" cap="none">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 id="2147483692" r:id="rId18"/>
    <p:sldLayoutId id="2147483693" r:id="rId19"/>
    <p:sldLayoutId id="2147483694" r:id="rId20"/>
    <p:sldLayoutId id="2147483695" r:id="rId21"/>
    <p:sldLayoutId id="2147483696" r:id="rId22"/>
    <p:sldLayoutId id="2147483697" r:id="rId23"/>
    <p:sldLayoutId id="2147483698" r:id="rId24"/>
    <p:sldLayoutId id="2147483699" r:id="rId25"/>
    <p:sldLayoutId id="2147483700" r:id="rId26"/>
    <p:sldLayoutId id="2147483701" r:id="rId27"/>
    <p:sldLayoutId id="2147483702" r:id="rId28"/>
    <p:sldLayoutId id="2147483703" r:id="rId2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9.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5" Type="http://schemas.openxmlformats.org/officeDocument/2006/relationships/hyperlink" Target="https://github.com/kshitizkumarjangir/personCounter" TargetMode="Externa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2"/>
          <p:cNvSpPr txBox="1">
            <a:spLocks noGrp="1"/>
          </p:cNvSpPr>
          <p:nvPr>
            <p:ph type="title"/>
          </p:nvPr>
        </p:nvSpPr>
        <p:spPr>
          <a:xfrm>
            <a:off x="1971903" y="100154"/>
            <a:ext cx="8280000" cy="576000"/>
          </a:xfrm>
          <a:prstGeom prst="rect">
            <a:avLst/>
          </a:prstGeom>
          <a:noFill/>
          <a:ln>
            <a:noFill/>
          </a:ln>
        </p:spPr>
        <p:txBody>
          <a:bodyPr spcFirstLastPara="1" wrap="square" lIns="91425" tIns="91425" rIns="91425" bIns="91425" anchor="t" anchorCtr="0">
            <a:noAutofit/>
          </a:bodyPr>
          <a:lstStyle/>
          <a:p>
            <a:r>
              <a:rPr lang="en" sz="4000" b="0" dirty="0"/>
              <a:t>PLEDGE TO PROGRESS</a:t>
            </a:r>
            <a:br>
              <a:rPr lang="en" sz="4000" b="0" dirty="0"/>
            </a:br>
            <a:r>
              <a:rPr lang="en" sz="4000" dirty="0"/>
              <a:t>Sustainability Hackathon </a:t>
            </a:r>
            <a:endParaRPr lang="en-US" sz="4000" dirty="0"/>
          </a:p>
        </p:txBody>
      </p:sp>
      <p:sp>
        <p:nvSpPr>
          <p:cNvPr id="348" name="Google Shape;348;p2"/>
          <p:cNvSpPr txBox="1"/>
          <p:nvPr/>
        </p:nvSpPr>
        <p:spPr>
          <a:xfrm>
            <a:off x="-3574390" y="3103026"/>
            <a:ext cx="8238600" cy="3414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lang="en" sz="1400" b="0" i="0" u="none" strike="noStrike" cap="none" dirty="0">
              <a:solidFill>
                <a:srgbClr val="222222"/>
              </a:solidFill>
              <a:highlight>
                <a:srgbClr val="FFFFFF"/>
              </a:highlight>
              <a:latin typeface="Lato"/>
              <a:ea typeface="Lato"/>
              <a:cs typeface="Lato"/>
            </a:endParaRPr>
          </a:p>
        </p:txBody>
      </p:sp>
      <p:sp>
        <p:nvSpPr>
          <p:cNvPr id="3" name="TextBox 2">
            <a:extLst>
              <a:ext uri="{FF2B5EF4-FFF2-40B4-BE49-F238E27FC236}">
                <a16:creationId xmlns:a16="http://schemas.microsoft.com/office/drawing/2014/main" xmlns="" id="{73B09F0C-9305-F81E-8C8D-F8F09E48E395}"/>
              </a:ext>
            </a:extLst>
          </p:cNvPr>
          <p:cNvSpPr txBox="1"/>
          <p:nvPr/>
        </p:nvSpPr>
        <p:spPr>
          <a:xfrm>
            <a:off x="202721" y="2914651"/>
            <a:ext cx="5546784"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latin typeface="Calibri" panose="020F0502020204030204" pitchFamily="34" charset="0"/>
              <a:ea typeface="Calibri" panose="020F0502020204030204" pitchFamily="34" charset="0"/>
              <a:cs typeface="Calibri" panose="020F0502020204030204" pitchFamily="34" charset="0"/>
            </a:endParaRPr>
          </a:p>
          <a:p>
            <a:r>
              <a:rPr lang="en-US" dirty="0">
                <a:latin typeface="Calibri" panose="020F0502020204030204" pitchFamily="34" charset="0"/>
                <a:ea typeface="Calibri" panose="020F0502020204030204" pitchFamily="34" charset="0"/>
                <a:cs typeface="Calibri" panose="020F0502020204030204" pitchFamily="34" charset="0"/>
              </a:rPr>
              <a:t>Your Team Name </a:t>
            </a:r>
            <a:r>
              <a:rPr lang="en-US" dirty="0" smtClean="0">
                <a:latin typeface="Calibri" panose="020F0502020204030204" pitchFamily="34" charset="0"/>
                <a:ea typeface="Calibri" panose="020F0502020204030204" pitchFamily="34" charset="0"/>
                <a:cs typeface="Calibri" panose="020F0502020204030204" pitchFamily="34" charset="0"/>
              </a:rPr>
              <a:t>: </a:t>
            </a:r>
            <a:r>
              <a:rPr lang="en-US" dirty="0" err="1" smtClean="0">
                <a:latin typeface="Calibri" panose="020F0502020204030204" pitchFamily="34" charset="0"/>
                <a:ea typeface="Calibri" panose="020F0502020204030204" pitchFamily="34" charset="0"/>
                <a:cs typeface="Calibri" panose="020F0502020204030204" pitchFamily="34" charset="0"/>
              </a:rPr>
              <a:t>Kshitiz</a:t>
            </a:r>
            <a:endParaRPr lang="en-US" dirty="0">
              <a:latin typeface="Calibri" panose="020F0502020204030204" pitchFamily="34" charset="0"/>
              <a:ea typeface="Calibri" panose="020F0502020204030204" pitchFamily="34" charset="0"/>
              <a:cs typeface="Calibri" panose="020F0502020204030204" pitchFamily="34" charset="0"/>
            </a:endParaRPr>
          </a:p>
          <a:p>
            <a:endParaRPr lang="en-US" dirty="0">
              <a:latin typeface="Calibri" panose="020F0502020204030204" pitchFamily="34" charset="0"/>
              <a:ea typeface="Calibri" panose="020F0502020204030204" pitchFamily="34" charset="0"/>
              <a:cs typeface="Calibri" panose="020F0502020204030204" pitchFamily="34" charset="0"/>
            </a:endParaRPr>
          </a:p>
          <a:p>
            <a:r>
              <a:rPr lang="en-US" dirty="0">
                <a:latin typeface="Calibri" panose="020F0502020204030204" pitchFamily="34" charset="0"/>
                <a:ea typeface="Calibri" panose="020F0502020204030204" pitchFamily="34" charset="0"/>
                <a:cs typeface="Calibri" panose="020F0502020204030204" pitchFamily="34" charset="0"/>
              </a:rPr>
              <a:t>Your team bio </a:t>
            </a:r>
            <a:r>
              <a:rPr lang="en-US" dirty="0" smtClean="0">
                <a:latin typeface="Calibri" panose="020F0502020204030204" pitchFamily="34" charset="0"/>
                <a:ea typeface="Calibri" panose="020F0502020204030204" pitchFamily="34" charset="0"/>
                <a:cs typeface="Calibri" panose="020F0502020204030204" pitchFamily="34" charset="0"/>
              </a:rPr>
              <a:t>: One member team </a:t>
            </a:r>
            <a:r>
              <a:rPr lang="en-US" dirty="0" smtClean="0">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 </a:t>
            </a:r>
            <a:endParaRPr lang="en-US" dirty="0">
              <a:latin typeface="Calibri" panose="020F0502020204030204" pitchFamily="34" charset="0"/>
              <a:ea typeface="Calibri" panose="020F0502020204030204" pitchFamily="34" charset="0"/>
              <a:cs typeface="Calibri" panose="020F0502020204030204" pitchFamily="34" charset="0"/>
            </a:endParaRPr>
          </a:p>
          <a:p>
            <a:endParaRPr lang="en-US" dirty="0">
              <a:latin typeface="Calibri" panose="020F0502020204030204" pitchFamily="34" charset="0"/>
              <a:ea typeface="Calibri" panose="020F0502020204030204" pitchFamily="34" charset="0"/>
              <a:cs typeface="Calibri" panose="020F0502020204030204" pitchFamily="34" charset="0"/>
            </a:endParaRPr>
          </a:p>
          <a:p>
            <a:endParaRPr lang="en-US" dirty="0">
              <a:latin typeface="Calibri" panose="020F0502020204030204" pitchFamily="34" charset="0"/>
              <a:ea typeface="Calibri" panose="020F0502020204030204" pitchFamily="34" charset="0"/>
              <a:cs typeface="Calibri" panose="020F0502020204030204" pitchFamily="34" charset="0"/>
            </a:endParaRPr>
          </a:p>
          <a:p>
            <a:endParaRPr lang="en-US" dirty="0">
              <a:latin typeface="Calibri" panose="020F0502020204030204" pitchFamily="34" charset="0"/>
              <a:ea typeface="Calibri" panose="020F0502020204030204" pitchFamily="34" charset="0"/>
              <a:cs typeface="Calibri" panose="020F0502020204030204" pitchFamily="34" charset="0"/>
            </a:endParaRPr>
          </a:p>
          <a:p>
            <a:endParaRPr lang="en-US" dirty="0">
              <a:latin typeface="Calibri" panose="020F0502020204030204" pitchFamily="34" charset="0"/>
              <a:ea typeface="Calibri" panose="020F0502020204030204" pitchFamily="34" charset="0"/>
              <a:cs typeface="Calibri" panose="020F0502020204030204" pitchFamily="34" charset="0"/>
            </a:endParaRPr>
          </a:p>
          <a:p>
            <a:r>
              <a:rPr lang="en-US" dirty="0">
                <a:latin typeface="Calibri" panose="020F0502020204030204" pitchFamily="34" charset="0"/>
                <a:ea typeface="Calibri" panose="020F0502020204030204" pitchFamily="34" charset="0"/>
                <a:cs typeface="Calibri" panose="020F0502020204030204" pitchFamily="34" charset="0"/>
              </a:rPr>
              <a:t>Date </a:t>
            </a:r>
            <a:r>
              <a:rPr lang="en-US" dirty="0" smtClean="0">
                <a:latin typeface="Calibri" panose="020F0502020204030204" pitchFamily="34" charset="0"/>
                <a:ea typeface="Calibri" panose="020F0502020204030204" pitchFamily="34" charset="0"/>
                <a:cs typeface="Calibri" panose="020F0502020204030204" pitchFamily="34" charset="0"/>
              </a:rPr>
              <a:t>: 24 April 2023</a:t>
            </a:r>
            <a:endParaRPr lang="en-US" dirty="0">
              <a:latin typeface="Calibri" panose="020F0502020204030204" pitchFamily="34" charset="0"/>
              <a:ea typeface="Calibri" panose="020F0502020204030204" pitchFamily="34" charset="0"/>
              <a:cs typeface="Calibri" panose="020F0502020204030204" pitchFamily="34" charset="0"/>
            </a:endParaRPr>
          </a:p>
        </p:txBody>
      </p:sp>
      <p:pic>
        <p:nvPicPr>
          <p:cNvPr id="4" name="Picture 4" descr="Icon&#10;&#10;Description automatically generated">
            <a:extLst>
              <a:ext uri="{FF2B5EF4-FFF2-40B4-BE49-F238E27FC236}">
                <a16:creationId xmlns:a16="http://schemas.microsoft.com/office/drawing/2014/main" xmlns="" id="{15B5F3E5-9DE2-FBB2-2CAA-472E13986A92}"/>
              </a:ext>
            </a:extLst>
          </p:cNvPr>
          <p:cNvPicPr>
            <a:picLocks noChangeAspect="1"/>
          </p:cNvPicPr>
          <p:nvPr/>
        </p:nvPicPr>
        <p:blipFill>
          <a:blip r:embed="rId3"/>
          <a:stretch>
            <a:fillRect/>
          </a:stretch>
        </p:blipFill>
        <p:spPr>
          <a:xfrm>
            <a:off x="7789293" y="4744259"/>
            <a:ext cx="1275272" cy="302464"/>
          </a:xfrm>
          <a:prstGeom prst="rect">
            <a:avLst/>
          </a:prstGeom>
        </p:spPr>
      </p:pic>
      <p:pic>
        <p:nvPicPr>
          <p:cNvPr id="5" name="Picture 5">
            <a:extLst>
              <a:ext uri="{FF2B5EF4-FFF2-40B4-BE49-F238E27FC236}">
                <a16:creationId xmlns:a16="http://schemas.microsoft.com/office/drawing/2014/main" xmlns="" id="{AA6BE92B-146D-4C5F-CC04-D9C78289EC5A}"/>
              </a:ext>
            </a:extLst>
          </p:cNvPr>
          <p:cNvPicPr>
            <a:picLocks noChangeAspect="1"/>
          </p:cNvPicPr>
          <p:nvPr/>
        </p:nvPicPr>
        <p:blipFill>
          <a:blip r:embed="rId4"/>
          <a:stretch>
            <a:fillRect/>
          </a:stretch>
        </p:blipFill>
        <p:spPr>
          <a:xfrm>
            <a:off x="4060885" y="1910571"/>
            <a:ext cx="2057400" cy="438150"/>
          </a:xfrm>
          <a:prstGeom prst="rect">
            <a:avLst/>
          </a:prstGeom>
        </p:spPr>
      </p:pic>
      <p:sp>
        <p:nvSpPr>
          <p:cNvPr id="6" name="Google Shape;348;p2">
            <a:extLst>
              <a:ext uri="{FF2B5EF4-FFF2-40B4-BE49-F238E27FC236}">
                <a16:creationId xmlns:a16="http://schemas.microsoft.com/office/drawing/2014/main" xmlns="" id="{8561F6BE-8E57-72D1-3C5A-86BC6D2934D5}"/>
              </a:ext>
            </a:extLst>
          </p:cNvPr>
          <p:cNvSpPr txBox="1"/>
          <p:nvPr/>
        </p:nvSpPr>
        <p:spPr>
          <a:xfrm>
            <a:off x="4383479" y="1496355"/>
            <a:ext cx="1359035" cy="384273"/>
          </a:xfrm>
          <a:prstGeom prst="rect">
            <a:avLst/>
          </a:prstGeom>
          <a:noFill/>
          <a:ln>
            <a:noFill/>
          </a:ln>
        </p:spPr>
        <p:txBody>
          <a:bodyPr spcFirstLastPara="1" wrap="square" lIns="91425" tIns="91425" rIns="91425" bIns="91425" anchor="t" anchorCtr="0">
            <a:noAutofit/>
          </a:bodyPr>
          <a:lstStyle/>
          <a:p>
            <a:r>
              <a:rPr lang="en" dirty="0">
                <a:highlight>
                  <a:srgbClr val="FFFFFF"/>
                </a:highlight>
                <a:ea typeface="Lato"/>
              </a:rPr>
              <a:t>Sponsored By</a:t>
            </a:r>
            <a:endParaRPr lang="en-US" dirty="0"/>
          </a:p>
        </p:txBody>
      </p:sp>
    </p:spTree>
    <p:extLst>
      <p:ext uri="{BB962C8B-B14F-4D97-AF65-F5344CB8AC3E}">
        <p14:creationId xmlns:p14="http://schemas.microsoft.com/office/powerpoint/2010/main" val="104317259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2"/>
          <p:cNvSpPr txBox="1">
            <a:spLocks noGrp="1"/>
          </p:cNvSpPr>
          <p:nvPr>
            <p:ph type="title"/>
          </p:nvPr>
        </p:nvSpPr>
        <p:spPr>
          <a:xfrm>
            <a:off x="4946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dirty="0"/>
              <a:t>Problem Statement?</a:t>
            </a:r>
            <a:endParaRPr sz="2000" dirty="0"/>
          </a:p>
        </p:txBody>
      </p:sp>
      <p:sp>
        <p:nvSpPr>
          <p:cNvPr id="348" name="Google Shape;348;p2"/>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pPr algn="just"/>
            <a:r>
              <a:rPr lang="en-US" dirty="0">
                <a:latin typeface="Calibri" panose="020F0502020204030204" pitchFamily="34" charset="0"/>
                <a:ea typeface="Calibri" panose="020F0502020204030204" pitchFamily="34" charset="0"/>
                <a:cs typeface="Calibri" panose="020F0502020204030204" pitchFamily="34" charset="0"/>
              </a:rPr>
              <a:t>Public spaces like religious shrines, big music concerts, tourist destinations, bridges etc. which are meant for mass gatherings or usage sometimes lack a regulatory mechanism to control the number of people utilizing them simultaneously. Unfortunate circumstances can cause stampedes in public spaces or breakage of manmade structures due to overload. These kinds of events could have been managed to some extent if there was any kind of auto-control mechanism to restrict the number of people entering when it is more than what the place or structure can sustain. Also, the mechanism must be a cost-effective and easily maintained solution for its better acceptance.</a:t>
            </a:r>
            <a:endParaRPr lang="en-IN" dirty="0">
              <a:latin typeface="Calibri" panose="020F0502020204030204" pitchFamily="34" charset="0"/>
              <a:ea typeface="Calibri" panose="020F0502020204030204" pitchFamily="34" charset="0"/>
              <a:cs typeface="Calibri" panose="020F0502020204030204" pitchFamily="34" charset="0"/>
            </a:endParaRPr>
          </a:p>
        </p:txBody>
      </p:sp>
      <p:pic>
        <p:nvPicPr>
          <p:cNvPr id="3" name="Picture 4" descr="Icon&#10;&#10;Description automatically generated">
            <a:extLst>
              <a:ext uri="{FF2B5EF4-FFF2-40B4-BE49-F238E27FC236}">
                <a16:creationId xmlns:a16="http://schemas.microsoft.com/office/drawing/2014/main" xmlns="" id="{84FDAFF1-F028-998B-01F6-CB3B1453B60E}"/>
              </a:ext>
            </a:extLst>
          </p:cNvPr>
          <p:cNvPicPr>
            <a:picLocks noChangeAspect="1"/>
          </p:cNvPicPr>
          <p:nvPr/>
        </p:nvPicPr>
        <p:blipFill>
          <a:blip r:embed="rId3"/>
          <a:stretch>
            <a:fillRect/>
          </a:stretch>
        </p:blipFill>
        <p:spPr>
          <a:xfrm>
            <a:off x="7789293" y="4744259"/>
            <a:ext cx="1275272" cy="302464"/>
          </a:xfrm>
          <a:prstGeom prst="rect">
            <a:avLst/>
          </a:prstGeom>
        </p:spPr>
      </p:pic>
    </p:spTree>
    <p:extLst>
      <p:ext uri="{BB962C8B-B14F-4D97-AF65-F5344CB8AC3E}">
        <p14:creationId xmlns:p14="http://schemas.microsoft.com/office/powerpoint/2010/main" val="85297691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3"/>
          <p:cNvSpPr txBox="1">
            <a:spLocks noGrp="1"/>
          </p:cNvSpPr>
          <p:nvPr>
            <p:ph type="title"/>
          </p:nvPr>
        </p:nvSpPr>
        <p:spPr>
          <a:xfrm>
            <a:off x="4946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a:solidFill>
                  <a:srgbClr val="222222"/>
                </a:solidFill>
                <a:highlight>
                  <a:srgbClr val="FFFFFF"/>
                </a:highlight>
              </a:rPr>
              <a:t>User Segment &amp; Pain Points</a:t>
            </a:r>
            <a:endParaRPr sz="2000"/>
          </a:p>
        </p:txBody>
      </p:sp>
      <p:sp>
        <p:nvSpPr>
          <p:cNvPr id="354" name="Google Shape;354;p3"/>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pPr marL="285750" indent="-285750" algn="just">
              <a:buFontTx/>
              <a:buChar char="-"/>
            </a:pPr>
            <a:r>
              <a:rPr lang="en-US" dirty="0" smtClean="0">
                <a:latin typeface="Calibri" panose="020F0502020204030204" pitchFamily="34" charset="0"/>
                <a:ea typeface="Calibri" panose="020F0502020204030204" pitchFamily="34" charset="0"/>
                <a:cs typeface="Calibri" panose="020F0502020204030204" pitchFamily="34" charset="0"/>
              </a:rPr>
              <a:t>This </a:t>
            </a:r>
            <a:r>
              <a:rPr lang="en-US" dirty="0">
                <a:latin typeface="Calibri" panose="020F0502020204030204" pitchFamily="34" charset="0"/>
                <a:ea typeface="Calibri" panose="020F0502020204030204" pitchFamily="34" charset="0"/>
                <a:cs typeface="Calibri" panose="020F0502020204030204" pitchFamily="34" charset="0"/>
              </a:rPr>
              <a:t>kind of regulatory mechanism can help the government or local authorities to manage the usage of public spaces and ensure public safety and longevity of the construction. </a:t>
            </a:r>
            <a:endParaRPr lang="en-US" dirty="0" smtClean="0">
              <a:latin typeface="Calibri" panose="020F0502020204030204" pitchFamily="34" charset="0"/>
              <a:ea typeface="Calibri" panose="020F0502020204030204" pitchFamily="34" charset="0"/>
              <a:cs typeface="Calibri" panose="020F0502020204030204" pitchFamily="34" charset="0"/>
            </a:endParaRPr>
          </a:p>
          <a:p>
            <a:pPr marL="285750" indent="-285750" algn="just">
              <a:buFontTx/>
              <a:buChar char="-"/>
            </a:pPr>
            <a:endParaRPr lang="en-IN" dirty="0">
              <a:latin typeface="Calibri" panose="020F0502020204030204" pitchFamily="34" charset="0"/>
              <a:ea typeface="Calibri" panose="020F0502020204030204" pitchFamily="34" charset="0"/>
              <a:cs typeface="Calibri" panose="020F0502020204030204" pitchFamily="34" charset="0"/>
            </a:endParaRPr>
          </a:p>
          <a:p>
            <a:pPr marL="285750" indent="-285750" algn="just">
              <a:buFontTx/>
              <a:buChar char="-"/>
            </a:pPr>
            <a:r>
              <a:rPr lang="en-US" dirty="0" smtClean="0">
                <a:latin typeface="Calibri" panose="020F0502020204030204" pitchFamily="34" charset="0"/>
                <a:ea typeface="Calibri" panose="020F0502020204030204" pitchFamily="34" charset="0"/>
                <a:cs typeface="Calibri" panose="020F0502020204030204" pitchFamily="34" charset="0"/>
              </a:rPr>
              <a:t>Private </a:t>
            </a:r>
            <a:r>
              <a:rPr lang="en-US" dirty="0">
                <a:latin typeface="Calibri" panose="020F0502020204030204" pitchFamily="34" charset="0"/>
                <a:ea typeface="Calibri" panose="020F0502020204030204" pitchFamily="34" charset="0"/>
                <a:cs typeface="Calibri" panose="020F0502020204030204" pitchFamily="34" charset="0"/>
              </a:rPr>
              <a:t>event management companies can also utilize this tool to manage event attendees count.  </a:t>
            </a:r>
            <a:endParaRPr lang="en-US" dirty="0" smtClean="0">
              <a:latin typeface="Calibri" panose="020F0502020204030204" pitchFamily="34" charset="0"/>
              <a:ea typeface="Calibri" panose="020F0502020204030204" pitchFamily="34" charset="0"/>
              <a:cs typeface="Calibri" panose="020F0502020204030204" pitchFamily="34" charset="0"/>
            </a:endParaRPr>
          </a:p>
          <a:p>
            <a:pPr marL="285750" indent="-285750" algn="just">
              <a:buFontTx/>
              <a:buChar char="-"/>
            </a:pPr>
            <a:endParaRPr lang="en-US" dirty="0">
              <a:latin typeface="Calibri" panose="020F0502020204030204" pitchFamily="34" charset="0"/>
              <a:ea typeface="Calibri" panose="020F0502020204030204" pitchFamily="34" charset="0"/>
              <a:cs typeface="Calibri" panose="020F0502020204030204" pitchFamily="34" charset="0"/>
            </a:endParaRPr>
          </a:p>
          <a:p>
            <a:pPr marL="285750" indent="-285750" algn="just">
              <a:buFontTx/>
              <a:buChar char="-"/>
            </a:pPr>
            <a:endParaRPr lang="en-IN" dirty="0">
              <a:latin typeface="Calibri" panose="020F0502020204030204" pitchFamily="34" charset="0"/>
              <a:ea typeface="Calibri" panose="020F0502020204030204" pitchFamily="34" charset="0"/>
              <a:cs typeface="Calibri" panose="020F0502020204030204" pitchFamily="34" charset="0"/>
            </a:endParaRPr>
          </a:p>
          <a:p>
            <a:pPr algn="just"/>
            <a:r>
              <a:rPr lang="en-US" dirty="0">
                <a:latin typeface="Calibri" panose="020F0502020204030204" pitchFamily="34" charset="0"/>
                <a:ea typeface="Calibri" panose="020F0502020204030204" pitchFamily="34" charset="0"/>
                <a:cs typeface="Calibri" panose="020F0502020204030204" pitchFamily="34" charset="0"/>
              </a:rPr>
              <a:t>It is not possible to predict the inflow every time. So, an automated regulatory mechanism is necessary to monitor the count. And if the count is more than the limit, authorities must be intimated to take necessary action. This alert can also be made visible to the newcomers so that they can become cautious and wait till the place is less crowded. </a:t>
            </a:r>
            <a:endParaRPr lang="en-IN" dirty="0">
              <a:latin typeface="Calibri" panose="020F0502020204030204" pitchFamily="34" charset="0"/>
              <a:ea typeface="Calibri" panose="020F0502020204030204" pitchFamily="34" charset="0"/>
              <a:cs typeface="Calibri" panose="020F0502020204030204" pitchFamily="34" charset="0"/>
            </a:endParaRPr>
          </a:p>
        </p:txBody>
      </p:sp>
      <p:pic>
        <p:nvPicPr>
          <p:cNvPr id="3" name="Picture 4" descr="Icon&#10;&#10;Description automatically generated">
            <a:extLst>
              <a:ext uri="{FF2B5EF4-FFF2-40B4-BE49-F238E27FC236}">
                <a16:creationId xmlns:a16="http://schemas.microsoft.com/office/drawing/2014/main" xmlns="" id="{ED738F2F-78C2-A768-EE7D-FBFA1AC4BACF}"/>
              </a:ext>
            </a:extLst>
          </p:cNvPr>
          <p:cNvPicPr>
            <a:picLocks noChangeAspect="1"/>
          </p:cNvPicPr>
          <p:nvPr/>
        </p:nvPicPr>
        <p:blipFill>
          <a:blip r:embed="rId3"/>
          <a:stretch>
            <a:fillRect/>
          </a:stretch>
        </p:blipFill>
        <p:spPr>
          <a:xfrm>
            <a:off x="7789293" y="4744259"/>
            <a:ext cx="1275272" cy="302464"/>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4"/>
          <p:cNvSpPr txBox="1"/>
          <p:nvPr/>
        </p:nvSpPr>
        <p:spPr>
          <a:xfrm>
            <a:off x="436175" y="1227500"/>
            <a:ext cx="8238600" cy="3414300"/>
          </a:xfrm>
          <a:prstGeom prst="rect">
            <a:avLst/>
          </a:prstGeom>
          <a:noFill/>
          <a:ln>
            <a:noFill/>
          </a:ln>
        </p:spPr>
        <p:txBody>
          <a:bodyPr spcFirstLastPara="1" wrap="square" lIns="91425" tIns="91425" rIns="91425" bIns="91425" anchor="t" anchorCtr="0">
            <a:noAutofit/>
          </a:bodyPr>
          <a:lstStyle/>
          <a:p>
            <a:pPr algn="just"/>
            <a:r>
              <a:rPr lang="en-US" dirty="0">
                <a:latin typeface="Calibri" panose="020F0502020204030204" pitchFamily="34" charset="0"/>
                <a:ea typeface="Calibri" panose="020F0502020204030204" pitchFamily="34" charset="0"/>
                <a:cs typeface="Calibri" panose="020F0502020204030204" pitchFamily="34" charset="0"/>
              </a:rPr>
              <a:t>Generally, people counting is either not performed or managed by counting manually in most places. Auto-counting is only done at hi-tech places like malls and offices. The idea is to extend this facility to all the places where the inflow of people is not very predictable</a:t>
            </a:r>
            <a:r>
              <a:rPr lang="en-US" dirty="0">
                <a:latin typeface="Calibri" panose="020F0502020204030204" pitchFamily="34" charset="0"/>
                <a:ea typeface="Calibri" panose="020F0502020204030204" pitchFamily="34" charset="0"/>
                <a:cs typeface="Calibri" panose="020F0502020204030204" pitchFamily="34" charset="0"/>
              </a:rPr>
              <a:t>.</a:t>
            </a:r>
          </a:p>
          <a:p>
            <a:pPr algn="just"/>
            <a:endParaRPr lang="en-IN" dirty="0">
              <a:latin typeface="Calibri" panose="020F0502020204030204" pitchFamily="34" charset="0"/>
              <a:ea typeface="Calibri" panose="020F0502020204030204" pitchFamily="34" charset="0"/>
              <a:cs typeface="Calibri" panose="020F0502020204030204" pitchFamily="34" charset="0"/>
            </a:endParaRPr>
          </a:p>
          <a:p>
            <a:pPr algn="just"/>
            <a:r>
              <a:rPr lang="en-US" dirty="0">
                <a:latin typeface="Calibri" panose="020F0502020204030204" pitchFamily="34" charset="0"/>
                <a:ea typeface="Calibri" panose="020F0502020204030204" pitchFamily="34" charset="0"/>
                <a:cs typeface="Calibri" panose="020F0502020204030204" pitchFamily="34" charset="0"/>
              </a:rPr>
              <a:t>The primary input required for this tool to work is the live feed from the venue’s CCTV. Other than that a computing machine with network availability is the only requirement.   </a:t>
            </a:r>
            <a:endParaRPr lang="en-IN" dirty="0">
              <a:latin typeface="Calibri" panose="020F0502020204030204" pitchFamily="34" charset="0"/>
              <a:ea typeface="Calibri" panose="020F0502020204030204" pitchFamily="34" charset="0"/>
              <a:cs typeface="Calibri" panose="020F0502020204030204" pitchFamily="34" charset="0"/>
            </a:endParaRPr>
          </a:p>
        </p:txBody>
      </p:sp>
      <p:sp>
        <p:nvSpPr>
          <p:cNvPr id="360" name="Google Shape;360;p4"/>
          <p:cNvSpPr txBox="1">
            <a:spLocks noGrp="1"/>
          </p:cNvSpPr>
          <p:nvPr>
            <p:ph type="title"/>
          </p:nvPr>
        </p:nvSpPr>
        <p:spPr>
          <a:xfrm>
            <a:off x="3422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dirty="0"/>
              <a:t>Pre-Requisite</a:t>
            </a:r>
            <a:endParaRPr sz="2000" dirty="0"/>
          </a:p>
        </p:txBody>
      </p:sp>
      <p:pic>
        <p:nvPicPr>
          <p:cNvPr id="3" name="Picture 4" descr="Icon&#10;&#10;Description automatically generated">
            <a:extLst>
              <a:ext uri="{FF2B5EF4-FFF2-40B4-BE49-F238E27FC236}">
                <a16:creationId xmlns:a16="http://schemas.microsoft.com/office/drawing/2014/main" xmlns="" id="{1AE8BD01-D73C-BB84-4271-FD654F8C2787}"/>
              </a:ext>
            </a:extLst>
          </p:cNvPr>
          <p:cNvPicPr>
            <a:picLocks noChangeAspect="1"/>
          </p:cNvPicPr>
          <p:nvPr/>
        </p:nvPicPr>
        <p:blipFill>
          <a:blip r:embed="rId3"/>
          <a:stretch>
            <a:fillRect/>
          </a:stretch>
        </p:blipFill>
        <p:spPr>
          <a:xfrm>
            <a:off x="7789293" y="4744259"/>
            <a:ext cx="1275272" cy="30246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pic>
        <p:nvPicPr>
          <p:cNvPr id="3" name="Picture 4" descr="Icon&#10;&#10;Description automatically generated">
            <a:extLst>
              <a:ext uri="{FF2B5EF4-FFF2-40B4-BE49-F238E27FC236}">
                <a16:creationId xmlns:a16="http://schemas.microsoft.com/office/drawing/2014/main" xmlns="" id="{D702B8B4-971D-8837-BB64-A09DF07BA53E}"/>
              </a:ext>
            </a:extLst>
          </p:cNvPr>
          <p:cNvPicPr>
            <a:picLocks noChangeAspect="1"/>
          </p:cNvPicPr>
          <p:nvPr/>
        </p:nvPicPr>
        <p:blipFill>
          <a:blip r:embed="rId3"/>
          <a:stretch>
            <a:fillRect/>
          </a:stretch>
        </p:blipFill>
        <p:spPr>
          <a:xfrm>
            <a:off x="7789293" y="4744259"/>
            <a:ext cx="1275272" cy="302464"/>
          </a:xfrm>
          <a:prstGeom prst="rect">
            <a:avLst/>
          </a:prstGeom>
        </p:spPr>
      </p:pic>
      <p:sp>
        <p:nvSpPr>
          <p:cNvPr id="5" name="Google Shape;360;p4"/>
          <p:cNvSpPr txBox="1">
            <a:spLocks/>
          </p:cNvSpPr>
          <p:nvPr/>
        </p:nvSpPr>
        <p:spPr>
          <a:xfrm>
            <a:off x="342229" y="229550"/>
            <a:ext cx="8280000" cy="576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F1F50"/>
              </a:buClr>
              <a:buSzPts val="2800"/>
              <a:buFont typeface="Lato Black"/>
              <a:buNone/>
              <a:defRPr sz="3000" b="1" i="0" u="none" strike="noStrike" cap="none">
                <a:solidFill>
                  <a:srgbClr val="1F1F50"/>
                </a:solidFill>
                <a:latin typeface="Lato"/>
                <a:ea typeface="Lato"/>
                <a:cs typeface="Lato"/>
                <a:sym typeface="Lato"/>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Lato"/>
                <a:ea typeface="Lato"/>
                <a:cs typeface="Lato"/>
                <a:sym typeface="Lato"/>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Lato"/>
                <a:ea typeface="Lato"/>
                <a:cs typeface="Lato"/>
                <a:sym typeface="Lato"/>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Lato"/>
                <a:ea typeface="Lato"/>
                <a:cs typeface="Lato"/>
                <a:sym typeface="Lato"/>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Lato"/>
                <a:ea typeface="Lato"/>
                <a:cs typeface="Lato"/>
                <a:sym typeface="Lato"/>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Lato"/>
                <a:ea typeface="Lato"/>
                <a:cs typeface="Lato"/>
                <a:sym typeface="Lato"/>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Lato"/>
                <a:ea typeface="Lato"/>
                <a:cs typeface="Lato"/>
                <a:sym typeface="Lato"/>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Lato"/>
                <a:ea typeface="Lato"/>
                <a:cs typeface="Lato"/>
                <a:sym typeface="Lato"/>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Lato"/>
                <a:ea typeface="Lato"/>
                <a:cs typeface="Lato"/>
                <a:sym typeface="Lato"/>
              </a:defRPr>
            </a:lvl9pPr>
          </a:lstStyle>
          <a:p>
            <a:r>
              <a:rPr lang="en" sz="2000" dirty="0"/>
              <a:t>Tools </a:t>
            </a:r>
            <a:r>
              <a:rPr lang="en" sz="2000" dirty="0"/>
              <a:t>or resources</a:t>
            </a:r>
            <a:endParaRPr lang="en-IN" sz="2000" dirty="0"/>
          </a:p>
        </p:txBody>
      </p:sp>
      <p:sp>
        <p:nvSpPr>
          <p:cNvPr id="7" name="Google Shape;354;p3"/>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pPr lvl="0" algn="just">
              <a:lnSpc>
                <a:spcPct val="115000"/>
              </a:lnSpc>
              <a:spcBef>
                <a:spcPts val="1000"/>
              </a:spcBef>
              <a:buSzPts val="1400"/>
            </a:pPr>
            <a:r>
              <a:rPr lang="en-US" dirty="0" smtClean="0">
                <a:latin typeface="Calibri" panose="020F0502020204030204" pitchFamily="34" charset="0"/>
                <a:ea typeface="Calibri" panose="020F0502020204030204" pitchFamily="34" charset="0"/>
                <a:cs typeface="Calibri" panose="020F0502020204030204" pitchFamily="34" charset="0"/>
              </a:rPr>
              <a:t>Azure Machine Learning – to develop the model</a:t>
            </a:r>
          </a:p>
          <a:p>
            <a:pPr lvl="0" algn="just">
              <a:lnSpc>
                <a:spcPct val="115000"/>
              </a:lnSpc>
              <a:spcBef>
                <a:spcPts val="1000"/>
              </a:spcBef>
              <a:buSzPts val="1400"/>
            </a:pPr>
            <a:r>
              <a:rPr lang="en-US" b="0" i="0" u="none" strike="noStrike" cap="none" dirty="0" smtClean="0">
                <a:solidFill>
                  <a:srgbClr val="000000"/>
                </a:solidFill>
                <a:latin typeface="Calibri" panose="020F0502020204030204" pitchFamily="34" charset="0"/>
                <a:ea typeface="Calibri" panose="020F0502020204030204" pitchFamily="34" charset="0"/>
                <a:cs typeface="Calibri" panose="020F0502020204030204" pitchFamily="34" charset="0"/>
                <a:sym typeface="Lato"/>
              </a:rPr>
              <a:t>Azure Cloud Services – to manage, </a:t>
            </a:r>
            <a:r>
              <a:rPr lang="en-US" dirty="0" smtClean="0">
                <a:latin typeface="Calibri" panose="020F0502020204030204" pitchFamily="34" charset="0"/>
                <a:ea typeface="Calibri" panose="020F0502020204030204" pitchFamily="34" charset="0"/>
                <a:cs typeface="Calibri" panose="020F0502020204030204" pitchFamily="34" charset="0"/>
                <a:sym typeface="Lato"/>
              </a:rPr>
              <a:t>update and distribute </a:t>
            </a:r>
            <a:r>
              <a:rPr lang="en-US" b="0" i="0" u="none" strike="noStrike" cap="none" dirty="0" smtClean="0">
                <a:solidFill>
                  <a:srgbClr val="000000"/>
                </a:solidFill>
                <a:latin typeface="Calibri" panose="020F0502020204030204" pitchFamily="34" charset="0"/>
                <a:ea typeface="Calibri" panose="020F0502020204030204" pitchFamily="34" charset="0"/>
                <a:cs typeface="Calibri" panose="020F0502020204030204" pitchFamily="34" charset="0"/>
                <a:sym typeface="Lato"/>
              </a:rPr>
              <a:t>the tool when required.</a:t>
            </a:r>
            <a:endParaRPr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6"/>
          <p:cNvSpPr txBox="1">
            <a:spLocks noGrp="1"/>
          </p:cNvSpPr>
          <p:nvPr>
            <p:ph type="title"/>
          </p:nvPr>
        </p:nvSpPr>
        <p:spPr>
          <a:xfrm>
            <a:off x="4946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dirty="0"/>
              <a:t>Any Supporting Functional Documents</a:t>
            </a:r>
            <a:endParaRPr sz="2000" dirty="0"/>
          </a:p>
        </p:txBody>
      </p:sp>
      <p:sp>
        <p:nvSpPr>
          <p:cNvPr id="372" name="Google Shape;372;p6"/>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pPr lvl="0" algn="just">
              <a:buSzPts val="1400"/>
            </a:pPr>
            <a:r>
              <a:rPr lang="en-US" dirty="0">
                <a:latin typeface="Calibri" panose="020F0502020204030204" pitchFamily="34" charset="0"/>
                <a:ea typeface="Calibri" panose="020F0502020204030204" pitchFamily="34" charset="0"/>
                <a:cs typeface="Calibri" panose="020F0502020204030204" pitchFamily="34" charset="0"/>
              </a:rPr>
              <a:t>The technology of Computer Vision could be useful to find a potential solution to this problem. Nowadays most public spaces are under surveillance by CCTV cameras for security purposes and they are often connected to a computer for storing and monitoring. This tool can run on these computers (with some upgrades, if necessary) and track the people’s counts using the live feed from the CCTV cameras. A central hub then takes input from </a:t>
            </a:r>
            <a:r>
              <a:rPr lang="en-US" dirty="0" smtClean="0">
                <a:latin typeface="Calibri" panose="020F0502020204030204" pitchFamily="34" charset="0"/>
                <a:ea typeface="Calibri" panose="020F0502020204030204" pitchFamily="34" charset="0"/>
                <a:cs typeface="Calibri" panose="020F0502020204030204" pitchFamily="34" charset="0"/>
              </a:rPr>
              <a:t>all exits/entries </a:t>
            </a:r>
            <a:r>
              <a:rPr lang="en-US" dirty="0">
                <a:latin typeface="Calibri" panose="020F0502020204030204" pitchFamily="34" charset="0"/>
                <a:ea typeface="Calibri" panose="020F0502020204030204" pitchFamily="34" charset="0"/>
                <a:cs typeface="Calibri" panose="020F0502020204030204" pitchFamily="34" charset="0"/>
              </a:rPr>
              <a:t>and calculates the </a:t>
            </a:r>
            <a:r>
              <a:rPr lang="en-US" dirty="0" smtClean="0">
                <a:latin typeface="Calibri" panose="020F0502020204030204" pitchFamily="34" charset="0"/>
                <a:ea typeface="Calibri" panose="020F0502020204030204" pitchFamily="34" charset="0"/>
                <a:cs typeface="Calibri" panose="020F0502020204030204" pitchFamily="34" charset="0"/>
              </a:rPr>
              <a:t>final count.</a:t>
            </a:r>
          </a:p>
          <a:p>
            <a:pPr lvl="0" algn="just">
              <a:buSzPts val="1400"/>
            </a:pPr>
            <a:endParaRPr lang="en-US" dirty="0">
              <a:latin typeface="Calibri" panose="020F0502020204030204" pitchFamily="34" charset="0"/>
              <a:ea typeface="Calibri" panose="020F0502020204030204" pitchFamily="34" charset="0"/>
              <a:cs typeface="Calibri" panose="020F0502020204030204" pitchFamily="34" charset="0"/>
            </a:endParaRPr>
          </a:p>
          <a:p>
            <a:pPr lvl="0" algn="just">
              <a:buSzPts val="1400"/>
            </a:pPr>
            <a:r>
              <a:rPr lang="en-US" dirty="0">
                <a:latin typeface="Calibri" panose="020F0502020204030204" pitchFamily="34" charset="0"/>
                <a:ea typeface="Calibri" panose="020F0502020204030204" pitchFamily="34" charset="0"/>
                <a:cs typeface="Calibri" panose="020F0502020204030204" pitchFamily="34" charset="0"/>
              </a:rPr>
              <a:t>Experts can decide on a threshold safety limit for the respective place. The limit is the maximum number of people the venue can sustain without damaging the structure. It is also determined based on its available exit facilities which can allow them to leave safely in case of any emergency</a:t>
            </a:r>
            <a:r>
              <a:rPr lang="en-US" dirty="0" smtClean="0">
                <a:latin typeface="Calibri" panose="020F0502020204030204" pitchFamily="34" charset="0"/>
                <a:ea typeface="Calibri" panose="020F0502020204030204" pitchFamily="34" charset="0"/>
                <a:cs typeface="Calibri" panose="020F0502020204030204" pitchFamily="34" charset="0"/>
              </a:rPr>
              <a:t>.</a:t>
            </a:r>
          </a:p>
          <a:p>
            <a:pPr lvl="0" algn="just">
              <a:buSzPts val="1400"/>
            </a:pPr>
            <a:endParaRPr lang="en-US" dirty="0">
              <a:latin typeface="Calibri" panose="020F0502020204030204" pitchFamily="34" charset="0"/>
              <a:ea typeface="Calibri" panose="020F0502020204030204" pitchFamily="34" charset="0"/>
              <a:cs typeface="Calibri" panose="020F0502020204030204" pitchFamily="34" charset="0"/>
            </a:endParaRPr>
          </a:p>
          <a:p>
            <a:pPr lvl="0" algn="just">
              <a:buSzPts val="1400"/>
            </a:pPr>
            <a:r>
              <a:rPr lang="en-US" dirty="0" smtClean="0">
                <a:latin typeface="Calibri" panose="020F0502020204030204" pitchFamily="34" charset="0"/>
                <a:ea typeface="Calibri" panose="020F0502020204030204" pitchFamily="34" charset="0"/>
                <a:cs typeface="Calibri" panose="020F0502020204030204" pitchFamily="34" charset="0"/>
              </a:rPr>
              <a:t>In case when the computing machinery is not up to the mark, then the tool can be run on the cloud.  </a:t>
            </a:r>
          </a:p>
          <a:p>
            <a:pPr lvl="0" algn="just">
              <a:buSzPts val="1400"/>
            </a:pPr>
            <a:endParaRPr lang="en-US" dirty="0">
              <a:latin typeface="Calibri" panose="020F0502020204030204" pitchFamily="34" charset="0"/>
              <a:ea typeface="Calibri" panose="020F0502020204030204" pitchFamily="34" charset="0"/>
              <a:cs typeface="Calibri" panose="020F0502020204030204" pitchFamily="34" charset="0"/>
            </a:endParaRPr>
          </a:p>
          <a:p>
            <a:pPr lvl="0">
              <a:buSzPts val="1400"/>
            </a:pPr>
            <a:r>
              <a:rPr lang="en-US" dirty="0">
                <a:latin typeface="Calibri" panose="020F0502020204030204" pitchFamily="34" charset="0"/>
                <a:ea typeface="Calibri" panose="020F0502020204030204" pitchFamily="34" charset="0"/>
                <a:cs typeface="Calibri" panose="020F0502020204030204" pitchFamily="34" charset="0"/>
              </a:rPr>
              <a:t/>
            </a:r>
            <a:br>
              <a:rPr lang="en-US" dirty="0">
                <a:latin typeface="Calibri" panose="020F0502020204030204" pitchFamily="34" charset="0"/>
                <a:ea typeface="Calibri" panose="020F0502020204030204" pitchFamily="34" charset="0"/>
                <a:cs typeface="Calibri" panose="020F0502020204030204" pitchFamily="34" charset="0"/>
              </a:rPr>
            </a:br>
            <a:endParaRPr sz="12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Lato"/>
            </a:endParaRPr>
          </a:p>
        </p:txBody>
      </p:sp>
      <p:pic>
        <p:nvPicPr>
          <p:cNvPr id="3" name="Picture 4" descr="Icon&#10;&#10;Description automatically generated">
            <a:extLst>
              <a:ext uri="{FF2B5EF4-FFF2-40B4-BE49-F238E27FC236}">
                <a16:creationId xmlns:a16="http://schemas.microsoft.com/office/drawing/2014/main" xmlns="" id="{A1E7F34E-7A99-9493-7175-A745CE288888}"/>
              </a:ext>
            </a:extLst>
          </p:cNvPr>
          <p:cNvPicPr>
            <a:picLocks noChangeAspect="1"/>
          </p:cNvPicPr>
          <p:nvPr/>
        </p:nvPicPr>
        <p:blipFill>
          <a:blip r:embed="rId3"/>
          <a:stretch>
            <a:fillRect/>
          </a:stretch>
        </p:blipFill>
        <p:spPr>
          <a:xfrm>
            <a:off x="7789293" y="4744259"/>
            <a:ext cx="1275272" cy="30246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7"/>
          <p:cNvSpPr txBox="1">
            <a:spLocks noGrp="1"/>
          </p:cNvSpPr>
          <p:nvPr>
            <p:ph type="title"/>
          </p:nvPr>
        </p:nvSpPr>
        <p:spPr>
          <a:xfrm>
            <a:off x="4946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dirty="0">
                <a:solidFill>
                  <a:srgbClr val="222222"/>
                </a:solidFill>
                <a:highlight>
                  <a:srgbClr val="FFFFFF"/>
                </a:highlight>
              </a:rPr>
              <a:t>Key Differentiators &amp; Adoption Plan</a:t>
            </a:r>
            <a:endParaRPr sz="2000" dirty="0"/>
          </a:p>
        </p:txBody>
      </p:sp>
      <p:sp>
        <p:nvSpPr>
          <p:cNvPr id="378" name="Google Shape;378;p7"/>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pPr algn="just">
              <a:buSzPts val="1400"/>
            </a:pPr>
            <a:r>
              <a:rPr lang="en-US" sz="1400" b="0" i="0" u="none" strike="noStrike" cap="none" dirty="0" smtClean="0">
                <a:solidFill>
                  <a:srgbClr val="000000"/>
                </a:solidFill>
                <a:latin typeface="Calibri" panose="020F0502020204030204" pitchFamily="34" charset="0"/>
                <a:ea typeface="Calibri" panose="020F0502020204030204" pitchFamily="34" charset="0"/>
                <a:cs typeface="Calibri" panose="020F0502020204030204" pitchFamily="34" charset="0"/>
                <a:sym typeface="Lato"/>
              </a:rPr>
              <a:t>The main thought behind making this tool </a:t>
            </a:r>
            <a:r>
              <a:rPr lang="en-US" dirty="0" smtClean="0">
                <a:latin typeface="Calibri" panose="020F0502020204030204" pitchFamily="34" charset="0"/>
                <a:ea typeface="Calibri" panose="020F0502020204030204" pitchFamily="34" charset="0"/>
                <a:cs typeface="Calibri" panose="020F0502020204030204" pitchFamily="34" charset="0"/>
                <a:sym typeface="Lato"/>
              </a:rPr>
              <a:t>is that it should work </a:t>
            </a:r>
            <a:r>
              <a:rPr lang="en-IN" dirty="0">
                <a:latin typeface="Calibri" panose="020F0502020204030204" pitchFamily="34" charset="0"/>
                <a:ea typeface="Calibri" panose="020F0502020204030204" pitchFamily="34" charset="0"/>
                <a:cs typeface="Calibri" panose="020F0502020204030204" pitchFamily="34" charset="0"/>
              </a:rPr>
              <a:t>with the limited technical resources available in these kinds of places. </a:t>
            </a:r>
          </a:p>
          <a:p>
            <a:pPr marL="0" marR="0" lvl="0" indent="0" algn="just" rtl="0">
              <a:lnSpc>
                <a:spcPct val="100000"/>
              </a:lnSpc>
              <a:spcBef>
                <a:spcPts val="0"/>
              </a:spcBef>
              <a:spcAft>
                <a:spcPts val="0"/>
              </a:spcAft>
              <a:buClr>
                <a:srgbClr val="000000"/>
              </a:buClr>
              <a:buSzPts val="1400"/>
              <a:buFont typeface="Arial"/>
              <a:buNone/>
            </a:pPr>
            <a:endParaRPr lang="en-US" sz="1400" b="0" i="0" u="none" strike="noStrike" cap="none" dirty="0" smtClean="0">
              <a:solidFill>
                <a:srgbClr val="000000"/>
              </a:solidFill>
              <a:latin typeface="Calibri" panose="020F0502020204030204" pitchFamily="34" charset="0"/>
              <a:ea typeface="Calibri" panose="020F0502020204030204" pitchFamily="34" charset="0"/>
              <a:cs typeface="Calibri" panose="020F0502020204030204" pitchFamily="34" charset="0"/>
              <a:sym typeface="Lato"/>
            </a:endParaRPr>
          </a:p>
          <a:p>
            <a:pPr marL="0" marR="0" lvl="0" indent="0" algn="just" rtl="0">
              <a:lnSpc>
                <a:spcPct val="100000"/>
              </a:lnSpc>
              <a:spcBef>
                <a:spcPts val="0"/>
              </a:spcBef>
              <a:spcAft>
                <a:spcPts val="0"/>
              </a:spcAft>
              <a:buClr>
                <a:srgbClr val="000000"/>
              </a:buClr>
              <a:buSzPts val="1400"/>
              <a:buFont typeface="Arial"/>
              <a:buNone/>
            </a:pPr>
            <a:endParaRPr lang="en-US" dirty="0">
              <a:latin typeface="Calibri" panose="020F0502020204030204" pitchFamily="34" charset="0"/>
              <a:ea typeface="Calibri" panose="020F0502020204030204" pitchFamily="34" charset="0"/>
              <a:cs typeface="Calibri" panose="020F0502020204030204" pitchFamily="34" charset="0"/>
              <a:sym typeface="Lato"/>
            </a:endParaRPr>
          </a:p>
          <a:p>
            <a:pPr marL="285750" lvl="0" indent="-285750" algn="just">
              <a:buFont typeface="Wingdings" panose="05000000000000000000" pitchFamily="2" charset="2"/>
              <a:buChar char="§"/>
            </a:pPr>
            <a:r>
              <a:rPr lang="en-IN" dirty="0">
                <a:latin typeface="Calibri" panose="020F0502020204030204" pitchFamily="34" charset="0"/>
                <a:ea typeface="Calibri" panose="020F0502020204030204" pitchFamily="34" charset="0"/>
                <a:cs typeface="Calibri" panose="020F0502020204030204" pitchFamily="34" charset="0"/>
              </a:rPr>
              <a:t>Limited data </a:t>
            </a:r>
            <a:r>
              <a:rPr lang="en-IN" dirty="0" smtClean="0">
                <a:latin typeface="Calibri" panose="020F0502020204030204" pitchFamily="34" charset="0"/>
                <a:ea typeface="Calibri" panose="020F0502020204030204" pitchFamily="34" charset="0"/>
                <a:cs typeface="Calibri" panose="020F0502020204030204" pitchFamily="34" charset="0"/>
              </a:rPr>
              <a:t>input:</a:t>
            </a:r>
          </a:p>
          <a:p>
            <a:pPr lvl="1" algn="just"/>
            <a:r>
              <a:rPr lang="en-IN" dirty="0" smtClean="0">
                <a:latin typeface="Calibri" panose="020F0502020204030204" pitchFamily="34" charset="0"/>
                <a:ea typeface="Calibri" panose="020F0502020204030204" pitchFamily="34" charset="0"/>
                <a:cs typeface="Calibri" panose="020F0502020204030204" pitchFamily="34" charset="0"/>
              </a:rPr>
              <a:t>It </a:t>
            </a:r>
            <a:r>
              <a:rPr lang="en-IN" dirty="0">
                <a:latin typeface="Calibri" panose="020F0502020204030204" pitchFamily="34" charset="0"/>
                <a:ea typeface="Calibri" panose="020F0502020204030204" pitchFamily="34" charset="0"/>
                <a:cs typeface="Calibri" panose="020F0502020204030204" pitchFamily="34" charset="0"/>
              </a:rPr>
              <a:t>works with just the live video feed from the CCTV cameras, generally installed at the </a:t>
            </a:r>
            <a:r>
              <a:rPr lang="en-IN" dirty="0" smtClean="0">
                <a:latin typeface="Calibri" panose="020F0502020204030204" pitchFamily="34" charset="0"/>
                <a:ea typeface="Calibri" panose="020F0502020204030204" pitchFamily="34" charset="0"/>
                <a:cs typeface="Calibri" panose="020F0502020204030204" pitchFamily="34" charset="0"/>
              </a:rPr>
              <a:t>entrance </a:t>
            </a:r>
            <a:r>
              <a:rPr lang="en-IN" dirty="0">
                <a:latin typeface="Calibri" panose="020F0502020204030204" pitchFamily="34" charset="0"/>
                <a:ea typeface="Calibri" panose="020F0502020204030204" pitchFamily="34" charset="0"/>
                <a:cs typeface="Calibri" panose="020F0502020204030204" pitchFamily="34" charset="0"/>
              </a:rPr>
              <a:t>and exits</a:t>
            </a:r>
            <a:r>
              <a:rPr lang="en-IN" dirty="0" smtClean="0">
                <a:latin typeface="Calibri" panose="020F0502020204030204" pitchFamily="34" charset="0"/>
                <a:ea typeface="Calibri" panose="020F0502020204030204" pitchFamily="34" charset="0"/>
                <a:cs typeface="Calibri" panose="020F0502020204030204" pitchFamily="34" charset="0"/>
              </a:rPr>
              <a:t>.</a:t>
            </a:r>
          </a:p>
          <a:p>
            <a:pPr lvl="1" algn="just"/>
            <a:endParaRPr lang="en-IN" dirty="0">
              <a:latin typeface="Calibri" panose="020F0502020204030204" pitchFamily="34" charset="0"/>
              <a:ea typeface="Calibri" panose="020F0502020204030204" pitchFamily="34" charset="0"/>
              <a:cs typeface="Calibri" panose="020F0502020204030204" pitchFamily="34" charset="0"/>
            </a:endParaRPr>
          </a:p>
          <a:p>
            <a:pPr marL="285750" lvl="0" indent="-285750" algn="just">
              <a:buFont typeface="Wingdings" panose="05000000000000000000" pitchFamily="2" charset="2"/>
              <a:buChar char="§"/>
            </a:pPr>
            <a:r>
              <a:rPr lang="en-IN" dirty="0">
                <a:latin typeface="Calibri" panose="020F0502020204030204" pitchFamily="34" charset="0"/>
                <a:ea typeface="Calibri" panose="020F0502020204030204" pitchFamily="34" charset="0"/>
                <a:cs typeface="Calibri" panose="020F0502020204030204" pitchFamily="34" charset="0"/>
              </a:rPr>
              <a:t>Limited infrastructure:</a:t>
            </a:r>
          </a:p>
          <a:p>
            <a:pPr lvl="1" algn="just"/>
            <a:r>
              <a:rPr lang="en-IN" dirty="0" smtClean="0">
                <a:latin typeface="Calibri" panose="020F0502020204030204" pitchFamily="34" charset="0"/>
                <a:ea typeface="Calibri" panose="020F0502020204030204" pitchFamily="34" charset="0"/>
                <a:cs typeface="Calibri" panose="020F0502020204030204" pitchFamily="34" charset="0"/>
              </a:rPr>
              <a:t>The </a:t>
            </a:r>
            <a:r>
              <a:rPr lang="en-IN" dirty="0">
                <a:latin typeface="Calibri" panose="020F0502020204030204" pitchFamily="34" charset="0"/>
                <a:ea typeface="Calibri" panose="020F0502020204030204" pitchFamily="34" charset="0"/>
                <a:cs typeface="Calibri" panose="020F0502020204030204" pitchFamily="34" charset="0"/>
              </a:rPr>
              <a:t>tool can be installed on the PC connected to these cameras, with one PC </a:t>
            </a:r>
            <a:r>
              <a:rPr lang="en-IN" dirty="0" smtClean="0">
                <a:latin typeface="Calibri" panose="020F0502020204030204" pitchFamily="34" charset="0"/>
                <a:ea typeface="Calibri" panose="020F0502020204030204" pitchFamily="34" charset="0"/>
                <a:cs typeface="Calibri" panose="020F0502020204030204" pitchFamily="34" charset="0"/>
              </a:rPr>
              <a:t>consolidating </a:t>
            </a:r>
            <a:r>
              <a:rPr lang="en-IN" dirty="0">
                <a:latin typeface="Calibri" panose="020F0502020204030204" pitchFamily="34" charset="0"/>
                <a:ea typeface="Calibri" panose="020F0502020204030204" pitchFamily="34" charset="0"/>
                <a:cs typeface="Calibri" panose="020F0502020204030204" pitchFamily="34" charset="0"/>
              </a:rPr>
              <a:t>the total count </a:t>
            </a:r>
            <a:endParaRPr lang="en-IN" dirty="0" smtClean="0">
              <a:latin typeface="Calibri" panose="020F0502020204030204" pitchFamily="34" charset="0"/>
              <a:ea typeface="Calibri" panose="020F0502020204030204" pitchFamily="34" charset="0"/>
              <a:cs typeface="Calibri" panose="020F0502020204030204" pitchFamily="34" charset="0"/>
            </a:endParaRPr>
          </a:p>
          <a:p>
            <a:pPr lvl="1" algn="just"/>
            <a:endParaRPr lang="en-IN" dirty="0">
              <a:latin typeface="Calibri" panose="020F0502020204030204" pitchFamily="34" charset="0"/>
              <a:ea typeface="Calibri" panose="020F0502020204030204" pitchFamily="34" charset="0"/>
              <a:cs typeface="Calibri" panose="020F0502020204030204" pitchFamily="34" charset="0"/>
            </a:endParaRPr>
          </a:p>
          <a:p>
            <a:pPr marL="285750" lvl="0" indent="-285750" algn="just">
              <a:buFont typeface="Wingdings" panose="05000000000000000000" pitchFamily="2" charset="2"/>
              <a:buChar char="§"/>
            </a:pPr>
            <a:r>
              <a:rPr lang="en-IN" dirty="0">
                <a:latin typeface="Calibri" panose="020F0502020204030204" pitchFamily="34" charset="0"/>
                <a:ea typeface="Calibri" panose="020F0502020204030204" pitchFamily="34" charset="0"/>
                <a:cs typeface="Calibri" panose="020F0502020204030204" pitchFamily="34" charset="0"/>
              </a:rPr>
              <a:t>Cost-effective:</a:t>
            </a:r>
          </a:p>
          <a:p>
            <a:pPr lvl="1" algn="just"/>
            <a:r>
              <a:rPr lang="en-IN" dirty="0" smtClean="0">
                <a:latin typeface="Calibri" panose="020F0502020204030204" pitchFamily="34" charset="0"/>
                <a:ea typeface="Calibri" panose="020F0502020204030204" pitchFamily="34" charset="0"/>
                <a:cs typeface="Calibri" panose="020F0502020204030204" pitchFamily="34" charset="0"/>
              </a:rPr>
              <a:t>It </a:t>
            </a:r>
            <a:r>
              <a:rPr lang="en-IN" dirty="0">
                <a:latin typeface="Calibri" panose="020F0502020204030204" pitchFamily="34" charset="0"/>
                <a:ea typeface="Calibri" panose="020F0502020204030204" pitchFamily="34" charset="0"/>
                <a:cs typeface="Calibri" panose="020F0502020204030204" pitchFamily="34" charset="0"/>
              </a:rPr>
              <a:t>can work with the existing infrastructure with a slight </a:t>
            </a:r>
            <a:r>
              <a:rPr lang="en-IN" dirty="0" smtClean="0">
                <a:latin typeface="Calibri" panose="020F0502020204030204" pitchFamily="34" charset="0"/>
                <a:ea typeface="Calibri" panose="020F0502020204030204" pitchFamily="34" charset="0"/>
                <a:cs typeface="Calibri" panose="020F0502020204030204" pitchFamily="34" charset="0"/>
              </a:rPr>
              <a:t>upgrade</a:t>
            </a:r>
          </a:p>
          <a:p>
            <a:pPr lvl="1" algn="just"/>
            <a:endParaRPr lang="en-IN" dirty="0">
              <a:latin typeface="Calibri" panose="020F0502020204030204" pitchFamily="34" charset="0"/>
              <a:ea typeface="Calibri" panose="020F0502020204030204" pitchFamily="34" charset="0"/>
              <a:cs typeface="Calibri" panose="020F0502020204030204" pitchFamily="34" charset="0"/>
            </a:endParaRPr>
          </a:p>
          <a:p>
            <a:pPr marL="285750" lvl="0" indent="-285750" algn="just">
              <a:buFont typeface="Wingdings" panose="05000000000000000000" pitchFamily="2" charset="2"/>
              <a:buChar char="§"/>
            </a:pPr>
            <a:r>
              <a:rPr lang="en-IN" dirty="0">
                <a:latin typeface="Calibri" panose="020F0502020204030204" pitchFamily="34" charset="0"/>
                <a:ea typeface="Calibri" panose="020F0502020204030204" pitchFamily="34" charset="0"/>
                <a:cs typeface="Calibri" panose="020F0502020204030204" pitchFamily="34" charset="0"/>
              </a:rPr>
              <a:t>Easy to implement</a:t>
            </a:r>
          </a:p>
          <a:p>
            <a:pPr marL="0" marR="0" lvl="0" indent="0" algn="just"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Lato"/>
            </a:endParaRPr>
          </a:p>
        </p:txBody>
      </p:sp>
      <p:pic>
        <p:nvPicPr>
          <p:cNvPr id="3" name="Picture 4" descr="Icon&#10;&#10;Description automatically generated">
            <a:extLst>
              <a:ext uri="{FF2B5EF4-FFF2-40B4-BE49-F238E27FC236}">
                <a16:creationId xmlns:a16="http://schemas.microsoft.com/office/drawing/2014/main" xmlns="" id="{7B6370C9-37BD-451B-96D6-59883D031971}"/>
              </a:ext>
            </a:extLst>
          </p:cNvPr>
          <p:cNvPicPr>
            <a:picLocks noChangeAspect="1"/>
          </p:cNvPicPr>
          <p:nvPr/>
        </p:nvPicPr>
        <p:blipFill>
          <a:blip r:embed="rId3"/>
          <a:stretch>
            <a:fillRect/>
          </a:stretch>
        </p:blipFill>
        <p:spPr>
          <a:xfrm>
            <a:off x="7789293" y="4744259"/>
            <a:ext cx="1275272" cy="302464"/>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8"/>
          <p:cNvSpPr txBox="1"/>
          <p:nvPr/>
        </p:nvSpPr>
        <p:spPr>
          <a:xfrm>
            <a:off x="304800" y="180109"/>
            <a:ext cx="9209400" cy="492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1" i="0" u="none" strike="noStrike" cap="none" dirty="0">
                <a:solidFill>
                  <a:srgbClr val="1F1F50"/>
                </a:solidFill>
                <a:latin typeface="Lato"/>
                <a:ea typeface="Lato"/>
                <a:cs typeface="Lato"/>
                <a:sym typeface="Lato"/>
              </a:rPr>
              <a:t>GitHub Repository </a:t>
            </a:r>
            <a:r>
              <a:rPr lang="en" sz="2000" b="1" dirty="0">
                <a:solidFill>
                  <a:srgbClr val="1F1F50"/>
                </a:solidFill>
                <a:latin typeface="Lato"/>
                <a:ea typeface="Lato"/>
                <a:cs typeface="Lato"/>
                <a:sym typeface="Lato"/>
              </a:rPr>
              <a:t>Link &amp; supporting diagrams, screenshots, if any</a:t>
            </a:r>
            <a:endParaRPr sz="2000" b="1" dirty="0">
              <a:solidFill>
                <a:srgbClr val="1F1F50"/>
              </a:solidFill>
              <a:latin typeface="Lato"/>
              <a:ea typeface="Lato"/>
              <a:cs typeface="Lato"/>
              <a:sym typeface="Lato"/>
            </a:endParaRPr>
          </a:p>
        </p:txBody>
      </p:sp>
      <p:sp>
        <p:nvSpPr>
          <p:cNvPr id="384" name="Google Shape;384;p8"/>
          <p:cNvSpPr txBox="1"/>
          <p:nvPr/>
        </p:nvSpPr>
        <p:spPr>
          <a:xfrm>
            <a:off x="304800" y="1085714"/>
            <a:ext cx="8386200" cy="830966"/>
          </a:xfrm>
          <a:prstGeom prst="rect">
            <a:avLst/>
          </a:prstGeom>
          <a:noFill/>
          <a:ln>
            <a:noFill/>
          </a:ln>
        </p:spPr>
        <p:txBody>
          <a:bodyPr spcFirstLastPara="1" wrap="square" lIns="91425" tIns="91425" rIns="91425" bIns="91425" anchor="t" anchorCtr="0">
            <a:spAutoFit/>
          </a:bodyPr>
          <a:lstStyle/>
          <a:p>
            <a:pPr lvl="0">
              <a:buSzPts val="1400"/>
            </a:pPr>
            <a:r>
              <a:rPr lang="en-US" dirty="0">
                <a:latin typeface="Calibri" panose="020F0502020204030204" pitchFamily="34" charset="0"/>
                <a:ea typeface="Calibri" panose="020F0502020204030204" pitchFamily="34" charset="0"/>
                <a:cs typeface="Calibri" panose="020F0502020204030204" pitchFamily="34" charset="0"/>
                <a:sym typeface="Lato"/>
              </a:rPr>
              <a:t>GitHub repository: </a:t>
            </a:r>
            <a:r>
              <a:rPr lang="en-US" dirty="0">
                <a:latin typeface="Calibri" panose="020F0502020204030204" pitchFamily="34" charset="0"/>
                <a:ea typeface="Calibri" panose="020F0502020204030204" pitchFamily="34" charset="0"/>
                <a:cs typeface="Calibri" panose="020F0502020204030204" pitchFamily="34" charset="0"/>
                <a:sym typeface="Lato"/>
                <a:hlinkClick r:id="rId5"/>
              </a:rPr>
              <a:t>https://</a:t>
            </a:r>
            <a:r>
              <a:rPr lang="en-US" dirty="0" smtClean="0">
                <a:latin typeface="Calibri" panose="020F0502020204030204" pitchFamily="34" charset="0"/>
                <a:ea typeface="Calibri" panose="020F0502020204030204" pitchFamily="34" charset="0"/>
                <a:cs typeface="Calibri" panose="020F0502020204030204" pitchFamily="34" charset="0"/>
                <a:sym typeface="Lato"/>
                <a:hlinkClick r:id="rId5"/>
              </a:rPr>
              <a:t>github.com/kshitizkumarjangir/personCounter</a:t>
            </a:r>
            <a:endParaRPr lang="en-US" dirty="0" smtClean="0">
              <a:latin typeface="Calibri" panose="020F0502020204030204" pitchFamily="34" charset="0"/>
              <a:ea typeface="Calibri" panose="020F0502020204030204" pitchFamily="34" charset="0"/>
              <a:cs typeface="Calibri" panose="020F0502020204030204" pitchFamily="34" charset="0"/>
              <a:sym typeface="Lato"/>
            </a:endParaRPr>
          </a:p>
          <a:p>
            <a:pPr lvl="0">
              <a:buSzPts val="1400"/>
            </a:pPr>
            <a:endParaRPr lang="en-US" sz="14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Lato"/>
            </a:endParaRPr>
          </a:p>
          <a:p>
            <a:pPr lvl="0">
              <a:buSzPts val="1400"/>
            </a:pPr>
            <a:r>
              <a:rPr lang="en-US" dirty="0" smtClean="0">
                <a:latin typeface="Calibri" panose="020F0502020204030204" pitchFamily="34" charset="0"/>
                <a:ea typeface="Calibri" panose="020F0502020204030204" pitchFamily="34" charset="0"/>
                <a:cs typeface="Calibri" panose="020F0502020204030204" pitchFamily="34" charset="0"/>
                <a:sym typeface="Lato"/>
              </a:rPr>
              <a:t>Sample output:</a:t>
            </a:r>
          </a:p>
        </p:txBody>
      </p:sp>
      <p:pic>
        <p:nvPicPr>
          <p:cNvPr id="3" name="Picture 4" descr="Icon&#10;&#10;Description automatically generated">
            <a:extLst>
              <a:ext uri="{FF2B5EF4-FFF2-40B4-BE49-F238E27FC236}">
                <a16:creationId xmlns:a16="http://schemas.microsoft.com/office/drawing/2014/main" xmlns="" id="{371026AC-0439-A36C-0828-9617F4761FCA}"/>
              </a:ext>
            </a:extLst>
          </p:cNvPr>
          <p:cNvPicPr>
            <a:picLocks noChangeAspect="1"/>
          </p:cNvPicPr>
          <p:nvPr/>
        </p:nvPicPr>
        <p:blipFill>
          <a:blip r:embed="rId6"/>
          <a:stretch>
            <a:fillRect/>
          </a:stretch>
        </p:blipFill>
        <p:spPr>
          <a:xfrm>
            <a:off x="7789293" y="4744259"/>
            <a:ext cx="1275272" cy="302464"/>
          </a:xfrm>
          <a:prstGeom prst="rect">
            <a:avLst/>
          </a:prstGeom>
        </p:spPr>
      </p:pic>
      <p:pic>
        <p:nvPicPr>
          <p:cNvPr id="4" name="peopleCounte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1759527" y="1587499"/>
            <a:ext cx="5001490" cy="3334327"/>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9"/>
          <p:cNvSpPr txBox="1">
            <a:spLocks noGrp="1"/>
          </p:cNvSpPr>
          <p:nvPr>
            <p:ph type="title"/>
          </p:nvPr>
        </p:nvSpPr>
        <p:spPr>
          <a:xfrm>
            <a:off x="338275" y="1916925"/>
            <a:ext cx="8649300" cy="827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3600" dirty="0"/>
              <a:t>Thank You</a:t>
            </a:r>
            <a:endParaRPr sz="3600" dirty="0"/>
          </a:p>
        </p:txBody>
      </p:sp>
      <p:sp>
        <p:nvSpPr>
          <p:cNvPr id="390" name="Google Shape;390;p9"/>
          <p:cNvSpPr txBox="1">
            <a:spLocks noGrp="1"/>
          </p:cNvSpPr>
          <p:nvPr>
            <p:ph type="subTitle" idx="1"/>
          </p:nvPr>
        </p:nvSpPr>
        <p:spPr>
          <a:xfrm>
            <a:off x="339712" y="2750625"/>
            <a:ext cx="4559100" cy="3777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1600"/>
              </a:spcAft>
              <a:buSzPts val="1800"/>
              <a:buNone/>
            </a:pPr>
            <a:r>
              <a:rPr lang="en" sz="1500" b="1" dirty="0" smtClean="0"/>
              <a:t>Kshitiz Kumar</a:t>
            </a:r>
          </a:p>
          <a:p>
            <a:pPr marL="0" lvl="0" indent="0">
              <a:spcAft>
                <a:spcPts val="1600"/>
              </a:spcAft>
            </a:pPr>
            <a:r>
              <a:rPr lang="en-US" sz="1200" dirty="0"/>
              <a:t>An application like this alone does not guarantee safety, however, it can play a major role in ensuring it.</a:t>
            </a:r>
            <a:endParaRPr sz="1200" dirty="0"/>
          </a:p>
        </p:txBody>
      </p:sp>
      <p:pic>
        <p:nvPicPr>
          <p:cNvPr id="3" name="Picture 4" descr="Icon&#10;&#10;Description automatically generated">
            <a:extLst>
              <a:ext uri="{FF2B5EF4-FFF2-40B4-BE49-F238E27FC236}">
                <a16:creationId xmlns:a16="http://schemas.microsoft.com/office/drawing/2014/main" xmlns="" id="{F23B9EE8-1D10-8AD9-7EEC-E62C73116FA2}"/>
              </a:ext>
            </a:extLst>
          </p:cNvPr>
          <p:cNvPicPr>
            <a:picLocks noChangeAspect="1"/>
          </p:cNvPicPr>
          <p:nvPr/>
        </p:nvPicPr>
        <p:blipFill>
          <a:blip r:embed="rId3"/>
          <a:stretch>
            <a:fillRect/>
          </a:stretch>
        </p:blipFill>
        <p:spPr>
          <a:xfrm>
            <a:off x="7789293" y="4744259"/>
            <a:ext cx="1275272" cy="302464"/>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TI Template">
  <a:themeElements>
    <a:clrScheme name="Simple Light">
      <a:dk1>
        <a:srgbClr val="141414"/>
      </a:dk1>
      <a:lt1>
        <a:srgbClr val="FFFFFF"/>
      </a:lt1>
      <a:dk2>
        <a:srgbClr val="0A1852"/>
      </a:dk2>
      <a:lt2>
        <a:srgbClr val="B7B7B7"/>
      </a:lt2>
      <a:accent1>
        <a:srgbClr val="F7C35E"/>
      </a:accent1>
      <a:accent2>
        <a:srgbClr val="1B2E85"/>
      </a:accent2>
      <a:accent3>
        <a:srgbClr val="FFFFFF"/>
      </a:accent3>
      <a:accent4>
        <a:srgbClr val="FFFFFF"/>
      </a:accent4>
      <a:accent5>
        <a:srgbClr val="FFFFFF"/>
      </a:accent5>
      <a:accent6>
        <a:srgbClr val="FFFFFF"/>
      </a:accent6>
      <a:hlink>
        <a:srgbClr val="1B2E8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I Template">
  <a:themeElements>
    <a:clrScheme name="Simple Light">
      <a:dk1>
        <a:srgbClr val="141414"/>
      </a:dk1>
      <a:lt1>
        <a:srgbClr val="FFFFFF"/>
      </a:lt1>
      <a:dk2>
        <a:srgbClr val="0A1852"/>
      </a:dk2>
      <a:lt2>
        <a:srgbClr val="B7B7B7"/>
      </a:lt2>
      <a:accent1>
        <a:srgbClr val="F7C35E"/>
      </a:accent1>
      <a:accent2>
        <a:srgbClr val="1B2E85"/>
      </a:accent2>
      <a:accent3>
        <a:srgbClr val="FFFFFF"/>
      </a:accent3>
      <a:accent4>
        <a:srgbClr val="FFFFFF"/>
      </a:accent4>
      <a:accent5>
        <a:srgbClr val="FFFFFF"/>
      </a:accent5>
      <a:accent6>
        <a:srgbClr val="FFFFFF"/>
      </a:accent6>
      <a:hlink>
        <a:srgbClr val="1B2E8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67</TotalTime>
  <Words>670</Words>
  <Application>Microsoft Office PowerPoint</Application>
  <PresentationFormat>On-screen Show (16:9)</PresentationFormat>
  <Paragraphs>56</Paragraphs>
  <Slides>9</Slides>
  <Notes>9</Notes>
  <HiddenSlides>0</HiddenSlides>
  <MMClips>1</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9</vt:i4>
      </vt:variant>
    </vt:vector>
  </HeadingPairs>
  <TitlesOfParts>
    <vt:vector size="16" baseType="lpstr">
      <vt:lpstr>Lato Black</vt:lpstr>
      <vt:lpstr>Wingdings</vt:lpstr>
      <vt:lpstr>Calibri</vt:lpstr>
      <vt:lpstr>Lato</vt:lpstr>
      <vt:lpstr>Arial</vt:lpstr>
      <vt:lpstr>TI Template</vt:lpstr>
      <vt:lpstr>TI Template</vt:lpstr>
      <vt:lpstr>PLEDGE TO PROGRESS Sustainability Hackathon </vt:lpstr>
      <vt:lpstr>Problem Statement?</vt:lpstr>
      <vt:lpstr>User Segment &amp; Pain Points</vt:lpstr>
      <vt:lpstr>Pre-Requisite</vt:lpstr>
      <vt:lpstr>PowerPoint Presentation</vt:lpstr>
      <vt:lpstr>Any Supporting Functional Documents</vt:lpstr>
      <vt:lpstr>Key Differentiators &amp; Adoption Plan</vt:lpstr>
      <vt:lpstr>PowerPoint Presentation</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 of Baroda Hackathon - 2022</dc:title>
  <dc:creator>Kshitiz Kumar</dc:creator>
  <cp:lastModifiedBy>Microsoft account</cp:lastModifiedBy>
  <cp:revision>73</cp:revision>
  <dcterms:modified xsi:type="dcterms:W3CDTF">2023-04-24T15:01:58Z</dcterms:modified>
</cp:coreProperties>
</file>